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9" r:id="rId4"/>
    <p:sldMasterId id="2147484086" r:id="rId5"/>
  </p:sldMasterIdLst>
  <p:notesMasterIdLst>
    <p:notesMasterId r:id="rId22"/>
  </p:notesMasterIdLst>
  <p:handoutMasterIdLst>
    <p:handoutMasterId r:id="rId23"/>
  </p:handoutMasterIdLst>
  <p:sldIdLst>
    <p:sldId id="528" r:id="rId6"/>
    <p:sldId id="2147483622" r:id="rId7"/>
    <p:sldId id="2147483618" r:id="rId8"/>
    <p:sldId id="2147483630" r:id="rId9"/>
    <p:sldId id="2147483619" r:id="rId10"/>
    <p:sldId id="2147483623" r:id="rId11"/>
    <p:sldId id="2147483610" r:id="rId12"/>
    <p:sldId id="2147483624" r:id="rId13"/>
    <p:sldId id="2147483616" r:id="rId14"/>
    <p:sldId id="2147483625" r:id="rId15"/>
    <p:sldId id="2147483629" r:id="rId16"/>
    <p:sldId id="2147483628" r:id="rId17"/>
    <p:sldId id="2147483611" r:id="rId18"/>
    <p:sldId id="2147483626" r:id="rId19"/>
    <p:sldId id="2147483621" r:id="rId20"/>
    <p:sldId id="21474836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Designs" id="{A7889B8C-A1D3-AD49-933D-2CEB7E111F68}">
          <p14:sldIdLst>
            <p14:sldId id="528"/>
            <p14:sldId id="2147483622"/>
            <p14:sldId id="2147483618"/>
            <p14:sldId id="2147483630"/>
            <p14:sldId id="2147483619"/>
            <p14:sldId id="2147483623"/>
            <p14:sldId id="2147483610"/>
            <p14:sldId id="2147483624"/>
            <p14:sldId id="2147483616"/>
            <p14:sldId id="2147483625"/>
            <p14:sldId id="2147483629"/>
            <p14:sldId id="2147483628"/>
            <p14:sldId id="2147483611"/>
            <p14:sldId id="2147483626"/>
            <p14:sldId id="2147483621"/>
            <p14:sldId id="21474836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B1E966-6961-0F50-8DB6-07965753986E}" name="Emily Zheng" initials="EZ" userId="S::emilyz@2a.consulting::f82caf59-4d99-4b56-845f-be5499779ccb" providerId="AD"/>
  <p188:author id="{E6E8B87A-35F3-49FE-E419-F5DEA76C1124}" name="Ashley Velazquez" initials="AV" userId="S::ashley@2a.consulting::27459dca-8b52-4cc1-803a-85614ebbc311" providerId="AD"/>
  <p188:author id="{495FC490-5893-5148-2CEE-DF14FA24C1F2}" name="Julianne Medenblik" initials="JM" userId="S::julianne@2a.consulting::ce83422f-0c59-4c8a-92c2-5f799f37350a" providerId="AD"/>
  <p188:author id="{B47D1797-3C58-93F2-7A13-61CB28D74573}" name="Olivia Witt" initials="OW" userId="S::Olivia@2a.consulting::b2c89e3c-57a0-4260-818b-d6c94110166d" providerId="AD"/>
  <p188:author id="{3B25209F-F647-DB31-479D-5D150D45701C}" name="Sarah Silva" initials="SS" userId="S::sarah@2a.consulting::c5438fce-4105-481a-92ae-1da751e199b6" providerId="AD"/>
  <p188:author id="{1A7C51AB-2E0C-E736-49D8-5D39035CDDB3}" name="Thad Allen" initials="TA" userId="S::Thad@2a.consulting::98f32c8c-fee0-4a69-a934-b7883cb118a7" providerId="AD"/>
  <p188:author id="{3BC929E5-C3D9-C54A-E1F4-976C3F59A026}" name="Michelle Francis" initials="MF" userId="Michelle Franci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C26"/>
    <a:srgbClr val="8E48FF"/>
    <a:srgbClr val="C6A0FF"/>
    <a:srgbClr val="000000"/>
    <a:srgbClr val="0F1520"/>
    <a:srgbClr val="00004C"/>
    <a:srgbClr val="151D26"/>
    <a:srgbClr val="151D25"/>
    <a:srgbClr val="42B4FF"/>
    <a:srgbClr val="161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/>
    <p:restoredTop sz="94635"/>
  </p:normalViewPr>
  <p:slideViewPr>
    <p:cSldViewPr snapToGrid="0">
      <p:cViewPr varScale="1">
        <p:scale>
          <a:sx n="109" d="100"/>
          <a:sy n="109" d="100"/>
        </p:scale>
        <p:origin x="20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D27DB2-3626-4D40-A15A-9DCE5E674DD6}" type="doc">
      <dgm:prSet loTypeId="urn:microsoft.com/office/officeart/2005/8/layout/vProcess5" loCatId="" qsTypeId="urn:microsoft.com/office/officeart/2005/8/quickstyle/simple1" qsCatId="simple" csTypeId="urn:microsoft.com/office/officeart/2005/8/colors/accent1_2" csCatId="accent1" phldr="1"/>
      <dgm:spPr/>
    </dgm:pt>
    <dgm:pt modelId="{33B937E0-AF2F-D342-AF84-F294B6C43052}">
      <dgm:prSet phldrT="[Text]"/>
      <dgm:spPr>
        <a:solidFill>
          <a:srgbClr val="C6A0FF"/>
        </a:solidFill>
      </dgm:spPr>
      <dgm:t>
        <a:bodyPr/>
        <a:lstStyle/>
        <a:p>
          <a:r>
            <a:rPr lang="en-US" dirty="0">
              <a:solidFill>
                <a:srgbClr val="8E48FF"/>
              </a:solidFill>
            </a:rPr>
            <a:t>Requirements</a:t>
          </a:r>
        </a:p>
      </dgm:t>
    </dgm:pt>
    <dgm:pt modelId="{99632E94-AE8C-424F-BEA2-4B9BEA40E5C8}" type="parTrans" cxnId="{F04AA9F5-1AE0-0346-BA81-48D030CF9B16}">
      <dgm:prSet/>
      <dgm:spPr/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C7899455-C3D2-4B44-9448-363EB2AA336C}" type="sibTrans" cxnId="{F04AA9F5-1AE0-0346-BA81-48D030CF9B16}">
      <dgm:prSet/>
      <dgm:spPr>
        <a:solidFill>
          <a:srgbClr val="8E48FF">
            <a:alpha val="90000"/>
          </a:srgbClr>
        </a:solidFill>
      </dgm:spPr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4909A283-85E3-3340-BC2E-164C8D48FC29}">
      <dgm:prSet phldrT="[Text]"/>
      <dgm:spPr>
        <a:solidFill>
          <a:srgbClr val="C6A0FF"/>
        </a:solidFill>
      </dgm:spPr>
      <dgm:t>
        <a:bodyPr/>
        <a:lstStyle/>
        <a:p>
          <a:r>
            <a:rPr lang="en-US" dirty="0">
              <a:solidFill>
                <a:srgbClr val="8E48FF"/>
              </a:solidFill>
            </a:rPr>
            <a:t>Design</a:t>
          </a:r>
        </a:p>
      </dgm:t>
    </dgm:pt>
    <dgm:pt modelId="{57C0FEB9-B137-7E46-BCD2-5C23ADADED35}" type="parTrans" cxnId="{5E524DDF-9C57-6140-8A20-CA5C74E94A86}">
      <dgm:prSet/>
      <dgm:spPr/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81D93545-6ECA-7A4A-89AD-E3CC2D5B6374}" type="sibTrans" cxnId="{5E524DDF-9C57-6140-8A20-CA5C74E94A86}">
      <dgm:prSet/>
      <dgm:spPr>
        <a:solidFill>
          <a:srgbClr val="8E48FF">
            <a:alpha val="90000"/>
          </a:srgbClr>
        </a:solidFill>
      </dgm:spPr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C7FCA3F1-FBBB-F346-8F9B-080224221445}">
      <dgm:prSet phldrT="[Text]"/>
      <dgm:spPr>
        <a:solidFill>
          <a:srgbClr val="C6A0FF"/>
        </a:solidFill>
      </dgm:spPr>
      <dgm:t>
        <a:bodyPr/>
        <a:lstStyle/>
        <a:p>
          <a:r>
            <a:rPr lang="en-US" dirty="0">
              <a:solidFill>
                <a:srgbClr val="8E48FF"/>
              </a:solidFill>
            </a:rPr>
            <a:t>Tasks</a:t>
          </a:r>
        </a:p>
      </dgm:t>
    </dgm:pt>
    <dgm:pt modelId="{44690498-396E-E04D-BB3D-7906F32BBFA0}" type="parTrans" cxnId="{9BE87189-2B4E-F14F-9153-4E39A367DA4F}">
      <dgm:prSet/>
      <dgm:spPr/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6EFE3BC7-558B-844C-A269-FE8FAA76FA64}" type="sibTrans" cxnId="{9BE87189-2B4E-F14F-9153-4E39A367DA4F}">
      <dgm:prSet/>
      <dgm:spPr>
        <a:solidFill>
          <a:srgbClr val="8E48FF">
            <a:alpha val="90000"/>
          </a:srgbClr>
        </a:solidFill>
      </dgm:spPr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866EE17B-A906-F343-9736-8AE8C973C808}">
      <dgm:prSet phldrT="[Text]"/>
      <dgm:spPr>
        <a:solidFill>
          <a:srgbClr val="C6A0FF"/>
        </a:solidFill>
      </dgm:spPr>
      <dgm:t>
        <a:bodyPr/>
        <a:lstStyle/>
        <a:p>
          <a:r>
            <a:rPr lang="en-US" dirty="0">
              <a:solidFill>
                <a:srgbClr val="8E48FF"/>
              </a:solidFill>
            </a:rPr>
            <a:t>Code</a:t>
          </a:r>
        </a:p>
      </dgm:t>
    </dgm:pt>
    <dgm:pt modelId="{321EA6B9-3DFE-1648-BE3B-FB813DF137A1}" type="parTrans" cxnId="{B9A7DA19-AEDE-614E-B469-6C06332C96EB}">
      <dgm:prSet/>
      <dgm:spPr/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CC68E7F0-90D6-3641-B4F2-4085C908E4D1}" type="sibTrans" cxnId="{B9A7DA19-AEDE-614E-B469-6C06332C96EB}">
      <dgm:prSet/>
      <dgm:spPr/>
      <dgm:t>
        <a:bodyPr/>
        <a:lstStyle/>
        <a:p>
          <a:endParaRPr lang="en-US">
            <a:solidFill>
              <a:srgbClr val="8E48FF"/>
            </a:solidFill>
          </a:endParaRPr>
        </a:p>
      </dgm:t>
    </dgm:pt>
    <dgm:pt modelId="{738C549A-400C-6A42-A33A-0EF7E512D6ED}" type="pres">
      <dgm:prSet presAssocID="{4ED27DB2-3626-4D40-A15A-9DCE5E674DD6}" presName="outerComposite" presStyleCnt="0">
        <dgm:presLayoutVars>
          <dgm:chMax val="5"/>
          <dgm:dir/>
          <dgm:resizeHandles val="exact"/>
        </dgm:presLayoutVars>
      </dgm:prSet>
      <dgm:spPr/>
    </dgm:pt>
    <dgm:pt modelId="{637BDD9D-F60F-FE4B-BDAB-3D8D397ECFDA}" type="pres">
      <dgm:prSet presAssocID="{4ED27DB2-3626-4D40-A15A-9DCE5E674DD6}" presName="dummyMaxCanvas" presStyleCnt="0">
        <dgm:presLayoutVars/>
      </dgm:prSet>
      <dgm:spPr/>
    </dgm:pt>
    <dgm:pt modelId="{28C6F7A4-E559-134D-BC5C-EC0B400D3CDE}" type="pres">
      <dgm:prSet presAssocID="{4ED27DB2-3626-4D40-A15A-9DCE5E674DD6}" presName="FourNodes_1" presStyleLbl="node1" presStyleIdx="0" presStyleCnt="4">
        <dgm:presLayoutVars>
          <dgm:bulletEnabled val="1"/>
        </dgm:presLayoutVars>
      </dgm:prSet>
      <dgm:spPr/>
    </dgm:pt>
    <dgm:pt modelId="{9BF96E72-056A-874E-8D03-0194367A5DCB}" type="pres">
      <dgm:prSet presAssocID="{4ED27DB2-3626-4D40-A15A-9DCE5E674DD6}" presName="FourNodes_2" presStyleLbl="node1" presStyleIdx="1" presStyleCnt="4">
        <dgm:presLayoutVars>
          <dgm:bulletEnabled val="1"/>
        </dgm:presLayoutVars>
      </dgm:prSet>
      <dgm:spPr/>
    </dgm:pt>
    <dgm:pt modelId="{ECDFECEB-0386-8E43-8615-58FA97D09931}" type="pres">
      <dgm:prSet presAssocID="{4ED27DB2-3626-4D40-A15A-9DCE5E674DD6}" presName="FourNodes_3" presStyleLbl="node1" presStyleIdx="2" presStyleCnt="4">
        <dgm:presLayoutVars>
          <dgm:bulletEnabled val="1"/>
        </dgm:presLayoutVars>
      </dgm:prSet>
      <dgm:spPr/>
    </dgm:pt>
    <dgm:pt modelId="{3C347466-F5FB-1C40-8736-DD88AF0FFB66}" type="pres">
      <dgm:prSet presAssocID="{4ED27DB2-3626-4D40-A15A-9DCE5E674DD6}" presName="FourNodes_4" presStyleLbl="node1" presStyleIdx="3" presStyleCnt="4">
        <dgm:presLayoutVars>
          <dgm:bulletEnabled val="1"/>
        </dgm:presLayoutVars>
      </dgm:prSet>
      <dgm:spPr/>
    </dgm:pt>
    <dgm:pt modelId="{0FE5B50C-BB29-F54B-B955-9BA482DAC7B4}" type="pres">
      <dgm:prSet presAssocID="{4ED27DB2-3626-4D40-A15A-9DCE5E674DD6}" presName="FourConn_1-2" presStyleLbl="fgAccFollowNode1" presStyleIdx="0" presStyleCnt="3">
        <dgm:presLayoutVars>
          <dgm:bulletEnabled val="1"/>
        </dgm:presLayoutVars>
      </dgm:prSet>
      <dgm:spPr/>
    </dgm:pt>
    <dgm:pt modelId="{8106C0E4-357F-4643-AFFF-2CDC48DB9722}" type="pres">
      <dgm:prSet presAssocID="{4ED27DB2-3626-4D40-A15A-9DCE5E674DD6}" presName="FourConn_2-3" presStyleLbl="fgAccFollowNode1" presStyleIdx="1" presStyleCnt="3">
        <dgm:presLayoutVars>
          <dgm:bulletEnabled val="1"/>
        </dgm:presLayoutVars>
      </dgm:prSet>
      <dgm:spPr/>
    </dgm:pt>
    <dgm:pt modelId="{44FE77BF-0964-5E40-A4D7-7D3C8701BC85}" type="pres">
      <dgm:prSet presAssocID="{4ED27DB2-3626-4D40-A15A-9DCE5E674DD6}" presName="FourConn_3-4" presStyleLbl="fgAccFollowNode1" presStyleIdx="2" presStyleCnt="3">
        <dgm:presLayoutVars>
          <dgm:bulletEnabled val="1"/>
        </dgm:presLayoutVars>
      </dgm:prSet>
      <dgm:spPr/>
    </dgm:pt>
    <dgm:pt modelId="{B6BAC20C-04C0-0145-8BE6-2A9157490368}" type="pres">
      <dgm:prSet presAssocID="{4ED27DB2-3626-4D40-A15A-9DCE5E674DD6}" presName="FourNodes_1_text" presStyleLbl="node1" presStyleIdx="3" presStyleCnt="4">
        <dgm:presLayoutVars>
          <dgm:bulletEnabled val="1"/>
        </dgm:presLayoutVars>
      </dgm:prSet>
      <dgm:spPr/>
    </dgm:pt>
    <dgm:pt modelId="{5D2BE400-9E2C-FA4F-A0DA-0FCE865DBB55}" type="pres">
      <dgm:prSet presAssocID="{4ED27DB2-3626-4D40-A15A-9DCE5E674DD6}" presName="FourNodes_2_text" presStyleLbl="node1" presStyleIdx="3" presStyleCnt="4">
        <dgm:presLayoutVars>
          <dgm:bulletEnabled val="1"/>
        </dgm:presLayoutVars>
      </dgm:prSet>
      <dgm:spPr/>
    </dgm:pt>
    <dgm:pt modelId="{32C150C0-35BC-7946-A3E2-1BC76721A12F}" type="pres">
      <dgm:prSet presAssocID="{4ED27DB2-3626-4D40-A15A-9DCE5E674DD6}" presName="FourNodes_3_text" presStyleLbl="node1" presStyleIdx="3" presStyleCnt="4">
        <dgm:presLayoutVars>
          <dgm:bulletEnabled val="1"/>
        </dgm:presLayoutVars>
      </dgm:prSet>
      <dgm:spPr/>
    </dgm:pt>
    <dgm:pt modelId="{CCC31A15-F5B1-F446-B757-5931222510D0}" type="pres">
      <dgm:prSet presAssocID="{4ED27DB2-3626-4D40-A15A-9DCE5E674DD6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9FB5C00A-F192-1847-B937-AD8C72E14D74}" type="presOf" srcId="{81D93545-6ECA-7A4A-89AD-E3CC2D5B6374}" destId="{8106C0E4-357F-4643-AFFF-2CDC48DB9722}" srcOrd="0" destOrd="0" presId="urn:microsoft.com/office/officeart/2005/8/layout/vProcess5"/>
    <dgm:cxn modelId="{ACAAEC0E-631C-5B46-9F44-BC284D0FF541}" type="presOf" srcId="{4909A283-85E3-3340-BC2E-164C8D48FC29}" destId="{9BF96E72-056A-874E-8D03-0194367A5DCB}" srcOrd="0" destOrd="0" presId="urn:microsoft.com/office/officeart/2005/8/layout/vProcess5"/>
    <dgm:cxn modelId="{B9A7DA19-AEDE-614E-B469-6C06332C96EB}" srcId="{4ED27DB2-3626-4D40-A15A-9DCE5E674DD6}" destId="{866EE17B-A906-F343-9736-8AE8C973C808}" srcOrd="3" destOrd="0" parTransId="{321EA6B9-3DFE-1648-BE3B-FB813DF137A1}" sibTransId="{CC68E7F0-90D6-3641-B4F2-4085C908E4D1}"/>
    <dgm:cxn modelId="{AF323B32-04D3-BA48-864A-C9835BDD583E}" type="presOf" srcId="{33B937E0-AF2F-D342-AF84-F294B6C43052}" destId="{28C6F7A4-E559-134D-BC5C-EC0B400D3CDE}" srcOrd="0" destOrd="0" presId="urn:microsoft.com/office/officeart/2005/8/layout/vProcess5"/>
    <dgm:cxn modelId="{4EAB4245-1A9C-1D4B-895B-77C150CC16E1}" type="presOf" srcId="{C7FCA3F1-FBBB-F346-8F9B-080224221445}" destId="{32C150C0-35BC-7946-A3E2-1BC76721A12F}" srcOrd="1" destOrd="0" presId="urn:microsoft.com/office/officeart/2005/8/layout/vProcess5"/>
    <dgm:cxn modelId="{7BB9284F-3D8B-E44D-A0AD-0796850ED7FB}" type="presOf" srcId="{33B937E0-AF2F-D342-AF84-F294B6C43052}" destId="{B6BAC20C-04C0-0145-8BE6-2A9157490368}" srcOrd="1" destOrd="0" presId="urn:microsoft.com/office/officeart/2005/8/layout/vProcess5"/>
    <dgm:cxn modelId="{9D8E8B77-50E4-2642-ABF0-E9A87471BACA}" type="presOf" srcId="{866EE17B-A906-F343-9736-8AE8C973C808}" destId="{CCC31A15-F5B1-F446-B757-5931222510D0}" srcOrd="1" destOrd="0" presId="urn:microsoft.com/office/officeart/2005/8/layout/vProcess5"/>
    <dgm:cxn modelId="{9BE87189-2B4E-F14F-9153-4E39A367DA4F}" srcId="{4ED27DB2-3626-4D40-A15A-9DCE5E674DD6}" destId="{C7FCA3F1-FBBB-F346-8F9B-080224221445}" srcOrd="2" destOrd="0" parTransId="{44690498-396E-E04D-BB3D-7906F32BBFA0}" sibTransId="{6EFE3BC7-558B-844C-A269-FE8FAA76FA64}"/>
    <dgm:cxn modelId="{C24B749C-FE1E-D244-B0DE-B567A83CB9E6}" type="presOf" srcId="{4ED27DB2-3626-4D40-A15A-9DCE5E674DD6}" destId="{738C549A-400C-6A42-A33A-0EF7E512D6ED}" srcOrd="0" destOrd="0" presId="urn:microsoft.com/office/officeart/2005/8/layout/vProcess5"/>
    <dgm:cxn modelId="{1287DAA7-ED75-6143-877F-F1493EBAB7EF}" type="presOf" srcId="{866EE17B-A906-F343-9736-8AE8C973C808}" destId="{3C347466-F5FB-1C40-8736-DD88AF0FFB66}" srcOrd="0" destOrd="0" presId="urn:microsoft.com/office/officeart/2005/8/layout/vProcess5"/>
    <dgm:cxn modelId="{9EA448B7-9936-1C4F-BE22-47E4484B603A}" type="presOf" srcId="{4909A283-85E3-3340-BC2E-164C8D48FC29}" destId="{5D2BE400-9E2C-FA4F-A0DA-0FCE865DBB55}" srcOrd="1" destOrd="0" presId="urn:microsoft.com/office/officeart/2005/8/layout/vProcess5"/>
    <dgm:cxn modelId="{00DCD7B7-4B02-FC43-9EAE-4BA10ACF2653}" type="presOf" srcId="{6EFE3BC7-558B-844C-A269-FE8FAA76FA64}" destId="{44FE77BF-0964-5E40-A4D7-7D3C8701BC85}" srcOrd="0" destOrd="0" presId="urn:microsoft.com/office/officeart/2005/8/layout/vProcess5"/>
    <dgm:cxn modelId="{45BDB8CF-E781-8641-BEE2-98104079912B}" type="presOf" srcId="{C7FCA3F1-FBBB-F346-8F9B-080224221445}" destId="{ECDFECEB-0386-8E43-8615-58FA97D09931}" srcOrd="0" destOrd="0" presId="urn:microsoft.com/office/officeart/2005/8/layout/vProcess5"/>
    <dgm:cxn modelId="{5E524DDF-9C57-6140-8A20-CA5C74E94A86}" srcId="{4ED27DB2-3626-4D40-A15A-9DCE5E674DD6}" destId="{4909A283-85E3-3340-BC2E-164C8D48FC29}" srcOrd="1" destOrd="0" parTransId="{57C0FEB9-B137-7E46-BCD2-5C23ADADED35}" sibTransId="{81D93545-6ECA-7A4A-89AD-E3CC2D5B6374}"/>
    <dgm:cxn modelId="{F04AA9F5-1AE0-0346-BA81-48D030CF9B16}" srcId="{4ED27DB2-3626-4D40-A15A-9DCE5E674DD6}" destId="{33B937E0-AF2F-D342-AF84-F294B6C43052}" srcOrd="0" destOrd="0" parTransId="{99632E94-AE8C-424F-BEA2-4B9BEA40E5C8}" sibTransId="{C7899455-C3D2-4B44-9448-363EB2AA336C}"/>
    <dgm:cxn modelId="{2F8FDFF6-AB53-1946-9301-279B639E8D2C}" type="presOf" srcId="{C7899455-C3D2-4B44-9448-363EB2AA336C}" destId="{0FE5B50C-BB29-F54B-B955-9BA482DAC7B4}" srcOrd="0" destOrd="0" presId="urn:microsoft.com/office/officeart/2005/8/layout/vProcess5"/>
    <dgm:cxn modelId="{FBA362C4-43EB-FE4D-8958-5CC675E1A177}" type="presParOf" srcId="{738C549A-400C-6A42-A33A-0EF7E512D6ED}" destId="{637BDD9D-F60F-FE4B-BDAB-3D8D397ECFDA}" srcOrd="0" destOrd="0" presId="urn:microsoft.com/office/officeart/2005/8/layout/vProcess5"/>
    <dgm:cxn modelId="{4D267C27-272C-104B-AF21-A56900B8E1FD}" type="presParOf" srcId="{738C549A-400C-6A42-A33A-0EF7E512D6ED}" destId="{28C6F7A4-E559-134D-BC5C-EC0B400D3CDE}" srcOrd="1" destOrd="0" presId="urn:microsoft.com/office/officeart/2005/8/layout/vProcess5"/>
    <dgm:cxn modelId="{FFDFBE8B-72D5-F641-A38C-3347D817D747}" type="presParOf" srcId="{738C549A-400C-6A42-A33A-0EF7E512D6ED}" destId="{9BF96E72-056A-874E-8D03-0194367A5DCB}" srcOrd="2" destOrd="0" presId="urn:microsoft.com/office/officeart/2005/8/layout/vProcess5"/>
    <dgm:cxn modelId="{9E9D5460-100C-BA42-9991-C5BBB8DF1BE1}" type="presParOf" srcId="{738C549A-400C-6A42-A33A-0EF7E512D6ED}" destId="{ECDFECEB-0386-8E43-8615-58FA97D09931}" srcOrd="3" destOrd="0" presId="urn:microsoft.com/office/officeart/2005/8/layout/vProcess5"/>
    <dgm:cxn modelId="{0DFD4D1C-7521-4942-A9BD-F07CE3109CE9}" type="presParOf" srcId="{738C549A-400C-6A42-A33A-0EF7E512D6ED}" destId="{3C347466-F5FB-1C40-8736-DD88AF0FFB66}" srcOrd="4" destOrd="0" presId="urn:microsoft.com/office/officeart/2005/8/layout/vProcess5"/>
    <dgm:cxn modelId="{9F82E05F-49D8-F34E-A808-9BD40987FF43}" type="presParOf" srcId="{738C549A-400C-6A42-A33A-0EF7E512D6ED}" destId="{0FE5B50C-BB29-F54B-B955-9BA482DAC7B4}" srcOrd="5" destOrd="0" presId="urn:microsoft.com/office/officeart/2005/8/layout/vProcess5"/>
    <dgm:cxn modelId="{74207669-2AEE-1A4D-B5BC-321F5DF57B40}" type="presParOf" srcId="{738C549A-400C-6A42-A33A-0EF7E512D6ED}" destId="{8106C0E4-357F-4643-AFFF-2CDC48DB9722}" srcOrd="6" destOrd="0" presId="urn:microsoft.com/office/officeart/2005/8/layout/vProcess5"/>
    <dgm:cxn modelId="{C172CAC4-B971-CB47-9AE5-C10744F8F646}" type="presParOf" srcId="{738C549A-400C-6A42-A33A-0EF7E512D6ED}" destId="{44FE77BF-0964-5E40-A4D7-7D3C8701BC85}" srcOrd="7" destOrd="0" presId="urn:microsoft.com/office/officeart/2005/8/layout/vProcess5"/>
    <dgm:cxn modelId="{96AB4E81-D7A2-C34D-87B5-C755A3ECBBA4}" type="presParOf" srcId="{738C549A-400C-6A42-A33A-0EF7E512D6ED}" destId="{B6BAC20C-04C0-0145-8BE6-2A9157490368}" srcOrd="8" destOrd="0" presId="urn:microsoft.com/office/officeart/2005/8/layout/vProcess5"/>
    <dgm:cxn modelId="{22BE88A9-23C6-AB46-BDE6-E39A3A5DE568}" type="presParOf" srcId="{738C549A-400C-6A42-A33A-0EF7E512D6ED}" destId="{5D2BE400-9E2C-FA4F-A0DA-0FCE865DBB55}" srcOrd="9" destOrd="0" presId="urn:microsoft.com/office/officeart/2005/8/layout/vProcess5"/>
    <dgm:cxn modelId="{996425CA-A3B5-604C-849E-B238DDC867CC}" type="presParOf" srcId="{738C549A-400C-6A42-A33A-0EF7E512D6ED}" destId="{32C150C0-35BC-7946-A3E2-1BC76721A12F}" srcOrd="10" destOrd="0" presId="urn:microsoft.com/office/officeart/2005/8/layout/vProcess5"/>
    <dgm:cxn modelId="{137C5BD0-1E90-FB46-A1AE-CF86E06754F9}" type="presParOf" srcId="{738C549A-400C-6A42-A33A-0EF7E512D6ED}" destId="{CCC31A15-F5B1-F446-B757-5931222510D0}" srcOrd="11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6F7A4-E559-134D-BC5C-EC0B400D3CDE}">
      <dsp:nvSpPr>
        <dsp:cNvPr id="0" name=""/>
        <dsp:cNvSpPr/>
      </dsp:nvSpPr>
      <dsp:spPr>
        <a:xfrm>
          <a:off x="0" y="0"/>
          <a:ext cx="5792424" cy="1037774"/>
        </a:xfrm>
        <a:prstGeom prst="roundRect">
          <a:avLst>
            <a:gd name="adj" fmla="val 10000"/>
          </a:avLst>
        </a:prstGeom>
        <a:solidFill>
          <a:srgbClr val="C6A0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>
              <a:solidFill>
                <a:srgbClr val="8E48FF"/>
              </a:solidFill>
            </a:rPr>
            <a:t>Requirements</a:t>
          </a:r>
        </a:p>
      </dsp:txBody>
      <dsp:txXfrm>
        <a:off x="30395" y="30395"/>
        <a:ext cx="4584893" cy="976984"/>
      </dsp:txXfrm>
    </dsp:sp>
    <dsp:sp modelId="{9BF96E72-056A-874E-8D03-0194367A5DCB}">
      <dsp:nvSpPr>
        <dsp:cNvPr id="0" name=""/>
        <dsp:cNvSpPr/>
      </dsp:nvSpPr>
      <dsp:spPr>
        <a:xfrm>
          <a:off x="485115" y="1226460"/>
          <a:ext cx="5792424" cy="1037774"/>
        </a:xfrm>
        <a:prstGeom prst="roundRect">
          <a:avLst>
            <a:gd name="adj" fmla="val 10000"/>
          </a:avLst>
        </a:prstGeom>
        <a:solidFill>
          <a:srgbClr val="C6A0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>
              <a:solidFill>
                <a:srgbClr val="8E48FF"/>
              </a:solidFill>
            </a:rPr>
            <a:t>Design</a:t>
          </a:r>
        </a:p>
      </dsp:txBody>
      <dsp:txXfrm>
        <a:off x="515510" y="1256855"/>
        <a:ext cx="4571965" cy="976984"/>
      </dsp:txXfrm>
    </dsp:sp>
    <dsp:sp modelId="{ECDFECEB-0386-8E43-8615-58FA97D09931}">
      <dsp:nvSpPr>
        <dsp:cNvPr id="0" name=""/>
        <dsp:cNvSpPr/>
      </dsp:nvSpPr>
      <dsp:spPr>
        <a:xfrm>
          <a:off x="962990" y="2452921"/>
          <a:ext cx="5792424" cy="1037774"/>
        </a:xfrm>
        <a:prstGeom prst="roundRect">
          <a:avLst>
            <a:gd name="adj" fmla="val 10000"/>
          </a:avLst>
        </a:prstGeom>
        <a:solidFill>
          <a:srgbClr val="C6A0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>
              <a:solidFill>
                <a:srgbClr val="8E48FF"/>
              </a:solidFill>
            </a:rPr>
            <a:t>Tasks</a:t>
          </a:r>
        </a:p>
      </dsp:txBody>
      <dsp:txXfrm>
        <a:off x="993385" y="2483316"/>
        <a:ext cx="4579205" cy="976984"/>
      </dsp:txXfrm>
    </dsp:sp>
    <dsp:sp modelId="{3C347466-F5FB-1C40-8736-DD88AF0FFB66}">
      <dsp:nvSpPr>
        <dsp:cNvPr id="0" name=""/>
        <dsp:cNvSpPr/>
      </dsp:nvSpPr>
      <dsp:spPr>
        <a:xfrm>
          <a:off x="1448106" y="3679382"/>
          <a:ext cx="5792424" cy="1037774"/>
        </a:xfrm>
        <a:prstGeom prst="roundRect">
          <a:avLst>
            <a:gd name="adj" fmla="val 10000"/>
          </a:avLst>
        </a:prstGeom>
        <a:solidFill>
          <a:srgbClr val="C6A0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>
              <a:solidFill>
                <a:srgbClr val="8E48FF"/>
              </a:solidFill>
            </a:rPr>
            <a:t>Code</a:t>
          </a:r>
        </a:p>
      </dsp:txBody>
      <dsp:txXfrm>
        <a:off x="1478501" y="3709777"/>
        <a:ext cx="4571965" cy="976984"/>
      </dsp:txXfrm>
    </dsp:sp>
    <dsp:sp modelId="{0FE5B50C-BB29-F54B-B955-9BA482DAC7B4}">
      <dsp:nvSpPr>
        <dsp:cNvPr id="0" name=""/>
        <dsp:cNvSpPr/>
      </dsp:nvSpPr>
      <dsp:spPr>
        <a:xfrm>
          <a:off x="5117870" y="794840"/>
          <a:ext cx="674553" cy="674553"/>
        </a:xfrm>
        <a:prstGeom prst="downArrow">
          <a:avLst>
            <a:gd name="adj1" fmla="val 55000"/>
            <a:gd name="adj2" fmla="val 45000"/>
          </a:avLst>
        </a:prstGeom>
        <a:solidFill>
          <a:srgbClr val="8E48FF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>
            <a:solidFill>
              <a:srgbClr val="8E48FF"/>
            </a:solidFill>
          </a:endParaRPr>
        </a:p>
      </dsp:txBody>
      <dsp:txXfrm>
        <a:off x="5269644" y="794840"/>
        <a:ext cx="371005" cy="507601"/>
      </dsp:txXfrm>
    </dsp:sp>
    <dsp:sp modelId="{8106C0E4-357F-4643-AFFF-2CDC48DB9722}">
      <dsp:nvSpPr>
        <dsp:cNvPr id="0" name=""/>
        <dsp:cNvSpPr/>
      </dsp:nvSpPr>
      <dsp:spPr>
        <a:xfrm>
          <a:off x="5602986" y="2021301"/>
          <a:ext cx="674553" cy="674553"/>
        </a:xfrm>
        <a:prstGeom prst="downArrow">
          <a:avLst>
            <a:gd name="adj1" fmla="val 55000"/>
            <a:gd name="adj2" fmla="val 45000"/>
          </a:avLst>
        </a:prstGeom>
        <a:solidFill>
          <a:srgbClr val="8E48FF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>
            <a:solidFill>
              <a:srgbClr val="8E48FF"/>
            </a:solidFill>
          </a:endParaRPr>
        </a:p>
      </dsp:txBody>
      <dsp:txXfrm>
        <a:off x="5754760" y="2021301"/>
        <a:ext cx="371005" cy="507601"/>
      </dsp:txXfrm>
    </dsp:sp>
    <dsp:sp modelId="{44FE77BF-0964-5E40-A4D7-7D3C8701BC85}">
      <dsp:nvSpPr>
        <dsp:cNvPr id="0" name=""/>
        <dsp:cNvSpPr/>
      </dsp:nvSpPr>
      <dsp:spPr>
        <a:xfrm>
          <a:off x="6080861" y="3247762"/>
          <a:ext cx="674553" cy="674553"/>
        </a:xfrm>
        <a:prstGeom prst="downArrow">
          <a:avLst>
            <a:gd name="adj1" fmla="val 55000"/>
            <a:gd name="adj2" fmla="val 45000"/>
          </a:avLst>
        </a:prstGeom>
        <a:solidFill>
          <a:srgbClr val="8E48FF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>
            <a:solidFill>
              <a:srgbClr val="8E48FF"/>
            </a:solidFill>
          </a:endParaRPr>
        </a:p>
      </dsp:txBody>
      <dsp:txXfrm>
        <a:off x="6232635" y="3247762"/>
        <a:ext cx="371005" cy="507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09889A-270F-B6E5-3972-50E5E52472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028168-7E2B-F626-57B5-32EE17174C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64C6C-A75F-4F4B-983B-561CAC384A89}" type="datetimeFigureOut">
              <a:rPr lang="en-US" smtClean="0"/>
              <a:t>11/29/25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EDBBA-8B98-DADA-0E7B-B3B8BA50DD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6926BD-6BEF-4459-AB9E-AA5FEF3EA6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48BA5-07AE-424D-88E6-9F6246581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7697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C8E03-5825-4C42-8DC2-B65F04B88FE7}" type="datetimeFigureOut">
              <a:rPr lang="en-US" smtClean="0"/>
              <a:t>11/29/25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F0C1F-993A-6847-8031-A71E46B1E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35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Content Slide: </a:t>
            </a:r>
            <a:br>
              <a:rPr lang="en-US" dirty="0"/>
            </a:br>
            <a:r>
              <a:rPr lang="en-US" dirty="0"/>
              <a:t>Headline + subhead + copy + 1 media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9A9223-8C80-C542-8837-3316E7473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702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F0C1F-993A-6847-8031-A71E46B1E5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26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F0C1F-993A-6847-8031-A71E46B1E5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710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F0C1F-993A-6847-8031-A71E46B1E5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656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F0C1F-993A-6847-8031-A71E46B1E5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46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1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svg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olorful background&#10;&#10;AI-generated content may be incorrect.">
            <a:extLst>
              <a:ext uri="{FF2B5EF4-FFF2-40B4-BE49-F238E27FC236}">
                <a16:creationId xmlns:a16="http://schemas.microsoft.com/office/drawing/2014/main" id="{8F0CD83B-FED8-8C19-0DC5-591BFA61F6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2412EBA-77D0-2550-D30E-416009443B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51150" y="3312356"/>
            <a:ext cx="4168175" cy="13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5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text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9C0FDF2-B677-C833-09BE-BC11C062CB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225" y="1842447"/>
            <a:ext cx="10532792" cy="425810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ligula </a:t>
            </a:r>
            <a:r>
              <a:rPr lang="en-US" err="1"/>
              <a:t>ultrices</a:t>
            </a:r>
            <a:r>
              <a:rPr lang="en-US"/>
              <a:t>, non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arcu</a:t>
            </a:r>
            <a:r>
              <a:rPr lang="en-US"/>
              <a:t> </a:t>
            </a:r>
            <a:r>
              <a:rPr lang="en-US" err="1"/>
              <a:t>mattis</a:t>
            </a:r>
            <a:r>
              <a:rPr lang="en-US"/>
              <a:t>. In non </a:t>
            </a:r>
            <a:r>
              <a:rPr lang="en-US" err="1"/>
              <a:t>nisl</a:t>
            </a:r>
            <a:r>
              <a:rPr lang="en-US"/>
              <a:t> a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dictum ac vitae </a:t>
            </a:r>
            <a:r>
              <a:rPr lang="en-US" err="1"/>
              <a:t>mauris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id </a:t>
            </a:r>
            <a:r>
              <a:rPr lang="en-US" err="1"/>
              <a:t>imperdiet</a:t>
            </a:r>
            <a:r>
              <a:rPr lang="en-US"/>
              <a:t> semper.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at </a:t>
            </a:r>
            <a:r>
              <a:rPr lang="en-US" err="1"/>
              <a:t>mollis</a:t>
            </a:r>
            <a:r>
              <a:rPr lang="en-US"/>
              <a:t> nisi lacinia non. </a:t>
            </a:r>
            <a:r>
              <a:rPr lang="en-US" err="1"/>
              <a:t>Fusce</a:t>
            </a:r>
            <a:r>
              <a:rPr lang="en-US"/>
              <a:t> auctor </a:t>
            </a:r>
            <a:r>
              <a:rPr lang="en-US" err="1"/>
              <a:t>interdum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4431A9-02A8-1CEF-BDF5-B421C3CFA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225" y="378881"/>
            <a:ext cx="10532792" cy="6025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Title, subtitle, and text</a:t>
            </a:r>
            <a:endParaRPr lang="en-US" dirty="0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FEF61C1D-9F0D-1627-6470-0253436BB0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225" y="1148344"/>
            <a:ext cx="10532792" cy="3665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811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4431A9-02A8-1CEF-BDF5-B421C3CFA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225" y="378881"/>
            <a:ext cx="10532792" cy="6025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and subtitle</a:t>
            </a:r>
            <a:endParaRPr lang="en-US" dirty="0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FEF61C1D-9F0D-1627-6470-0253436BB0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225" y="1148344"/>
            <a:ext cx="10532792" cy="3665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756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1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129311-284C-BB10-2501-4D3B32E9BD43}"/>
              </a:ext>
            </a:extLst>
          </p:cNvPr>
          <p:cNvCxnSpPr>
            <a:cxnSpLocks/>
          </p:cNvCxnSpPr>
          <p:nvPr userDrawn="1"/>
        </p:nvCxnSpPr>
        <p:spPr>
          <a:xfrm>
            <a:off x="4711707" y="1586429"/>
            <a:ext cx="0" cy="4018274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4B4DF2EA-2CAE-A536-0033-834BA198C0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65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EYEBROW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0635684-1542-DAB7-1D30-9EBD6E21C7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5159" y="2214070"/>
            <a:ext cx="6396066" cy="26368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ligula </a:t>
            </a:r>
            <a:r>
              <a:rPr lang="en-US" err="1"/>
              <a:t>ultrices</a:t>
            </a:r>
            <a:r>
              <a:rPr lang="en-US"/>
              <a:t>, non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arcu</a:t>
            </a:r>
            <a:r>
              <a:rPr lang="en-US"/>
              <a:t> </a:t>
            </a:r>
            <a:r>
              <a:rPr lang="en-US" err="1"/>
              <a:t>mattis</a:t>
            </a:r>
            <a:r>
              <a:rPr lang="en-US"/>
              <a:t>. In non </a:t>
            </a:r>
            <a:r>
              <a:rPr lang="en-US" err="1"/>
              <a:t>nisl</a:t>
            </a:r>
            <a:r>
              <a:rPr lang="en-US"/>
              <a:t> a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dictum ac vitae </a:t>
            </a:r>
            <a:r>
              <a:rPr lang="en-US" err="1"/>
              <a:t>mauris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id </a:t>
            </a:r>
            <a:r>
              <a:rPr lang="en-US" err="1"/>
              <a:t>imperdiet</a:t>
            </a:r>
            <a:r>
              <a:rPr lang="en-US"/>
              <a:t> semper.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at </a:t>
            </a:r>
            <a:r>
              <a:rPr lang="en-US" err="1"/>
              <a:t>mollis</a:t>
            </a:r>
            <a:r>
              <a:rPr lang="en-US"/>
              <a:t> nisi lacinia non. </a:t>
            </a:r>
            <a:r>
              <a:rPr lang="en-US" err="1"/>
              <a:t>Fusce</a:t>
            </a:r>
            <a:r>
              <a:rPr lang="en-US"/>
              <a:t> auctor </a:t>
            </a:r>
            <a:r>
              <a:rPr lang="en-US" err="1"/>
              <a:t>interdum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D597510A-5687-FD07-A6CE-2C3408DF2C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36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61D85D-5DC9-C06E-F026-12C2EF9D2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049517"/>
            <a:ext cx="3591179" cy="16407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7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row content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0635684-1542-DAB7-1D30-9EBD6E21C7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82056" y="1106577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287881-C57E-D101-1C25-3E0FF8FDC5E7}"/>
              </a:ext>
            </a:extLst>
          </p:cNvPr>
          <p:cNvCxnSpPr>
            <a:cxnSpLocks/>
          </p:cNvCxnSpPr>
          <p:nvPr userDrawn="1"/>
        </p:nvCxnSpPr>
        <p:spPr>
          <a:xfrm>
            <a:off x="4185978" y="1212574"/>
            <a:ext cx="0" cy="4721087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634A4CAF-90EC-E954-3BFB-6E43FD4455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2056" y="1700906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/>
          </a:p>
        </p:txBody>
      </p:sp>
      <p:sp>
        <p:nvSpPr>
          <p:cNvPr id="19" name="Text Placeholder 21">
            <a:extLst>
              <a:ext uri="{FF2B5EF4-FFF2-40B4-BE49-F238E27FC236}">
                <a16:creationId xmlns:a16="http://schemas.microsoft.com/office/drawing/2014/main" id="{37F65AD8-E4FD-4984-5FBA-EC5F6A685D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2056" y="2890611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DCE340B5-AF30-C9FD-EA84-87B943FC7B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2056" y="3484940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/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1344ABFA-783F-F7DE-C825-0026F5EB31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82056" y="4653183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Subtitle 3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3D4EB6E-2D83-811D-C211-5CA9EC0D08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82056" y="5247512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2185E1-613C-FCB0-89FC-C3529FC25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1106577"/>
            <a:ext cx="3591179" cy="16407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129311-284C-BB10-2501-4D3B32E9BD43}"/>
              </a:ext>
            </a:extLst>
          </p:cNvPr>
          <p:cNvCxnSpPr>
            <a:cxnSpLocks/>
          </p:cNvCxnSpPr>
          <p:nvPr userDrawn="1"/>
        </p:nvCxnSpPr>
        <p:spPr>
          <a:xfrm>
            <a:off x="4722692" y="1586429"/>
            <a:ext cx="0" cy="4018274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4B4DF2EA-2CAE-A536-0033-834BA198C0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250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EYEBROW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D597510A-5687-FD07-A6CE-2C3408DF2C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621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EFE7A93F-D4FC-8E79-7A97-3BD5405D78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66144" y="1726451"/>
            <a:ext cx="6396066" cy="3878252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ts val="2600"/>
              </a:lnSpc>
              <a:spcBef>
                <a:spcPct val="0"/>
              </a:spcBef>
              <a:spcAft>
                <a:spcPts val="260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en-US" sz="2000" b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ct val="0"/>
              </a:spcBef>
              <a:spcAft>
                <a:spcPts val="2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kumimoji="0" lang="en-US" sz="20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kumimoji="0" lang="en-US" sz="2000" b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lang="en-US" sz="2000" b="0">
              <a:solidFill>
                <a:srgbClr val="FFFFFF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lang="en-US" sz="2000" b="0">
              <a:solidFill>
                <a:srgbClr val="FFFFFF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7FB630-9BEB-632E-FF46-39EDD9136D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049517"/>
            <a:ext cx="3591179" cy="16407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4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oints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0191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6567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4D93B6E7-8048-C338-5C72-FE30BD6E56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2991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56567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D0238D2F-7794-48FD-5C85-A87C72E7AD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02991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0CA0403-D8D3-E480-D085-45EEF8BD3D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807" y="1550105"/>
            <a:ext cx="10551578" cy="530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>
              <a:defRPr/>
            </a:lvl1pPr>
          </a:lstStyle>
          <a:p>
            <a:r>
              <a:rPr lang="en-GB"/>
              <a:t>Title and 3 points content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4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426" y="2788213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8637" y="2788213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7426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47900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F4508C-2F0D-27E2-2A69-699F49E266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1550104"/>
            <a:ext cx="10017785" cy="7177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2 column content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0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ubtitle and 2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9C0FDF2-B677-C833-09BE-BC11C062CB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225" y="1842447"/>
            <a:ext cx="5038766" cy="425810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ligula </a:t>
            </a:r>
            <a:r>
              <a:rPr lang="en-US" dirty="0" err="1"/>
              <a:t>ultrices</a:t>
            </a:r>
            <a:r>
              <a:rPr lang="en-US" dirty="0"/>
              <a:t>, non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In non </a:t>
            </a:r>
            <a:r>
              <a:rPr lang="en-US" dirty="0" err="1"/>
              <a:t>nisl</a:t>
            </a:r>
            <a:r>
              <a:rPr lang="en-US" dirty="0"/>
              <a:t> a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dictum ac vitae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id </a:t>
            </a:r>
            <a:r>
              <a:rPr lang="en-US" dirty="0" err="1"/>
              <a:t>imperdiet</a:t>
            </a:r>
            <a:r>
              <a:rPr lang="en-US" dirty="0"/>
              <a:t> semper.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at </a:t>
            </a:r>
            <a:r>
              <a:rPr lang="en-US" dirty="0" err="1"/>
              <a:t>mollis</a:t>
            </a:r>
            <a:r>
              <a:rPr lang="en-US" dirty="0"/>
              <a:t> nisi lacinia non. </a:t>
            </a:r>
            <a:r>
              <a:rPr lang="en-US" dirty="0" err="1"/>
              <a:t>Fusce</a:t>
            </a:r>
            <a:r>
              <a:rPr lang="en-US" dirty="0"/>
              <a:t> auctor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4431A9-02A8-1CEF-BDF5-B421C3CFA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225" y="378881"/>
            <a:ext cx="10532792" cy="6025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Title, subtitle, and two column</a:t>
            </a:r>
            <a:endParaRPr lang="en-US" dirty="0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FEF61C1D-9F0D-1627-6470-0253436BB0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225" y="1148344"/>
            <a:ext cx="10532792" cy="3665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63D7A478-413F-B07E-5E47-FB558DF84E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96251" y="1842447"/>
            <a:ext cx="5038766" cy="425810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ligula </a:t>
            </a:r>
            <a:r>
              <a:rPr lang="en-US" dirty="0" err="1"/>
              <a:t>ultrices</a:t>
            </a:r>
            <a:r>
              <a:rPr lang="en-US" dirty="0"/>
              <a:t>, non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In non </a:t>
            </a:r>
            <a:r>
              <a:rPr lang="en-US" dirty="0" err="1"/>
              <a:t>nisl</a:t>
            </a:r>
            <a:r>
              <a:rPr lang="en-US" dirty="0"/>
              <a:t> a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dictum ac vitae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id </a:t>
            </a:r>
            <a:r>
              <a:rPr lang="en-US" dirty="0" err="1"/>
              <a:t>imperdiet</a:t>
            </a:r>
            <a:r>
              <a:rPr lang="en-US" dirty="0"/>
              <a:t> semper.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at </a:t>
            </a:r>
            <a:r>
              <a:rPr lang="en-US" dirty="0" err="1"/>
              <a:t>mollis</a:t>
            </a:r>
            <a:r>
              <a:rPr lang="en-US" dirty="0"/>
              <a:t> nisi lacinia non. </a:t>
            </a:r>
            <a:r>
              <a:rPr lang="en-US" dirty="0" err="1"/>
              <a:t>Fusce</a:t>
            </a:r>
            <a:r>
              <a:rPr lang="en-US" dirty="0"/>
              <a:t> auctor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44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6109" y="2788213"/>
            <a:ext cx="2863866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2966" y="2788213"/>
            <a:ext cx="2863865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6110" y="3624191"/>
            <a:ext cx="2863866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32968" y="3624191"/>
            <a:ext cx="2863866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011CB6F-3F94-DC6A-29BB-1B7A0F3B8C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51656" y="2788213"/>
            <a:ext cx="2863865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3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D42DB03B-CCC9-C3A9-0E68-734ED9FAE2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51657" y="3624191"/>
            <a:ext cx="286386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722561-B1E0-285A-4037-20636C5916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1550104"/>
            <a:ext cx="10017785" cy="7177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3 column content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5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x2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00356" y="1544404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00358" y="2233382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7738712-33DD-CFDE-10D7-31F3F70DC8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08574" y="1544404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C1F1EE16-B454-545C-69BE-7C3321C83F7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08576" y="2233382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6663C62C-AC24-84F5-051D-738253F79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00356" y="3919468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3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2C5E56C-1A90-63E7-1531-1E93392952D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700358" y="4608446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6D94D881-186D-3B8B-5FE6-0629728AFA3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08574" y="3919468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4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0714E946-886B-5901-56E0-B56EF06122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08576" y="4608446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BCE08-0ACB-1BED-327E-0D06457FB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3200" y="1550104"/>
            <a:ext cx="3167943" cy="27805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2x2 column content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9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image of a colorful background&#10;&#10;AI-generated content may be incorrect.">
            <a:extLst>
              <a:ext uri="{FF2B5EF4-FFF2-40B4-BE49-F238E27FC236}">
                <a16:creationId xmlns:a16="http://schemas.microsoft.com/office/drawing/2014/main" id="{7B9D837A-94BA-DED9-AE91-9C0503ABE2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909" y="-1878571"/>
            <a:ext cx="1051161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Enter session title 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1 name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7A89BAA2-6FD5-5D3C-33E2-A31608191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2 name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B73CDB15-D753-86B4-5B7E-F5E9954271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3 name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8A30556E-3620-AA19-5CC6-8D66FC591A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661883-D459-B07D-7C91-7B85F653C1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597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Enter session title</a:t>
            </a:r>
            <a:endParaRPr lang="en-US"/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01005EE7-BEE9-8A9E-65D0-EDF125F45B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E2EAF72-2D3F-93E1-D03F-34DB08B56B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048E8E07-E21A-4B47-DF28-DDD92933877A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005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x2 column w boxes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F712FE6-91E4-EF03-76D2-2C281623487C}"/>
              </a:ext>
            </a:extLst>
          </p:cNvPr>
          <p:cNvSpPr/>
          <p:nvPr userDrawn="1"/>
        </p:nvSpPr>
        <p:spPr>
          <a:xfrm>
            <a:off x="4700565" y="1128216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4862" y="1425651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84864" y="2114629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5EDB056-8738-3DE7-CC6F-29C1DEC53BB9}"/>
              </a:ext>
            </a:extLst>
          </p:cNvPr>
          <p:cNvSpPr/>
          <p:nvPr userDrawn="1"/>
        </p:nvSpPr>
        <p:spPr>
          <a:xfrm>
            <a:off x="4700565" y="3728912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999EE95E-4EFC-FB7B-14F9-24CAB4FEEF5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84862" y="402634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F0138DD-073B-683F-F960-155017654C2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84864" y="471532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35112F6-7394-90C4-A39C-039069DE503C}"/>
              </a:ext>
            </a:extLst>
          </p:cNvPr>
          <p:cNvSpPr/>
          <p:nvPr userDrawn="1"/>
        </p:nvSpPr>
        <p:spPr>
          <a:xfrm>
            <a:off x="7835651" y="1128216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C18FBA74-DAAA-E129-8851-6CB983EB90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19948" y="1425651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C870C8EF-4B14-2D07-7D95-92D913A60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19950" y="2114629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F011B1B7-5825-9664-35BD-1E73774A280F}"/>
              </a:ext>
            </a:extLst>
          </p:cNvPr>
          <p:cNvSpPr/>
          <p:nvPr userDrawn="1"/>
        </p:nvSpPr>
        <p:spPr>
          <a:xfrm>
            <a:off x="7835651" y="3728912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  <a:p>
            <a:endParaRPr lang="en-US" sz="140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83B6973-2CB8-4B71-D683-BC770EC9946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19948" y="402634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4</a:t>
            </a:r>
          </a:p>
        </p:txBody>
      </p:sp>
      <p:sp>
        <p:nvSpPr>
          <p:cNvPr id="35" name="Text Placeholder 23">
            <a:extLst>
              <a:ext uri="{FF2B5EF4-FFF2-40B4-BE49-F238E27FC236}">
                <a16:creationId xmlns:a16="http://schemas.microsoft.com/office/drawing/2014/main" id="{6E51BEE7-3A11-AEB2-1488-A173CF80787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19950" y="471532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BFA4C5-1D61-90E9-CCF0-3D9045D979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3200" y="1550104"/>
            <a:ext cx="3167943" cy="27805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2x2 column content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9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F6BE3F-8791-85EB-7BB0-25761B31F4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656" y="2648239"/>
            <a:ext cx="10664687" cy="3384550"/>
          </a:xfrm>
          <a:prstGeom prst="roundRect">
            <a:avLst>
              <a:gd name="adj" fmla="val 856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30367B-F2DC-5732-2E15-51B06CBA6D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3656" y="1532637"/>
            <a:ext cx="10607729" cy="530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GB"/>
              <a:t>Title and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30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d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F6BE3F-8791-85EB-7BB0-25761B31F4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656" y="2606675"/>
            <a:ext cx="10664687" cy="3384550"/>
          </a:xfrm>
          <a:prstGeom prst="roundRect">
            <a:avLst>
              <a:gd name="adj" fmla="val 8562"/>
            </a:avLst>
          </a:prstGeom>
          <a:noFill/>
          <a:ln w="19050">
            <a:solidFill>
              <a:schemeClr val="bg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761B93CA-04D6-E74F-91FD-A35FAB4C37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6561" y="749209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E43B64-26E4-91A6-696C-B89B026DC6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561" y="1112223"/>
            <a:ext cx="10607729" cy="530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GB"/>
              <a:t>Title and code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8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65022" y="694380"/>
            <a:ext cx="5346883" cy="549146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061" y="3258032"/>
            <a:ext cx="3903878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0C62D6-9A76-B11D-63D8-2BAA50FC9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60" y="1520848"/>
            <a:ext cx="3903878" cy="14115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Title, content and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_02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2143" y="721360"/>
            <a:ext cx="4874098" cy="546448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5022" y="3258032"/>
            <a:ext cx="3903878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C2B30-8192-7AAF-341C-09B96ED4DD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65022" y="1520848"/>
            <a:ext cx="3903878" cy="14115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Title, content and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5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two columns, and image_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2143" y="721360"/>
            <a:ext cx="4874098" cy="546448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5022" y="2458544"/>
            <a:ext cx="5422738" cy="66599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2149FBC2-7683-A9B2-46C5-5B57FB1918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65021" y="373346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1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17EDA63C-3159-CA34-D4B9-9A79B9E9B3E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5023" y="442244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39D65247-30E9-1D1B-9BBF-08C0134797D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00107" y="373346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 2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F16989F6-4ED5-C533-8D96-71926EBC6E5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00109" y="442244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5E5804-38E0-D2B4-2E6E-40721B9E9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65021" y="742540"/>
            <a:ext cx="3903878" cy="14115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Title, content and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6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content, and cod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61304" y="694380"/>
            <a:ext cx="5346883" cy="5491468"/>
          </a:xfrm>
          <a:prstGeom prst="roundRect">
            <a:avLst>
              <a:gd name="adj" fmla="val 4675"/>
            </a:avLst>
          </a:prstGeom>
          <a:noFill/>
          <a:ln w="19050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C2D34918-D686-3120-DEC4-3DC57586D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248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D327B1D7-50B2-3252-1FA4-35AECAFF00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619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D7EEEC36-0B78-BA39-92BB-5E2C49CF4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60" y="2213264"/>
            <a:ext cx="3591182" cy="14115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code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28015" y="0"/>
            <a:ext cx="12320016" cy="6858000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1FD8A6-BD95-FFAA-2064-9DC67488D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566" y="650191"/>
            <a:ext cx="10607729" cy="530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GB"/>
              <a:t>Title only slide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8" y="537277"/>
            <a:ext cx="835752" cy="499786"/>
          </a:xfrm>
          <a:prstGeom prst="rect">
            <a:avLst/>
          </a:prstGeom>
        </p:spPr>
      </p:pic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393" y="5151427"/>
            <a:ext cx="3336188" cy="744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Author</a:t>
            </a:r>
          </a:p>
          <a:p>
            <a:pPr lvl="0"/>
            <a:r>
              <a:rPr lang="en-US" dirty="0"/>
              <a:t>Source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54CC71-9D84-7178-429D-8AB7925B22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393" y="1689275"/>
            <a:ext cx="10298221" cy="31250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GB"/>
              <a:t>“Quote goes here.”</a:t>
            </a:r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9A5D65F-7456-9069-1EE5-2F575483C01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6914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06F47-F75A-E094-F378-8596F58755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1 name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2 name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3 name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6F3716-61A2-F3CA-F24E-DE267987AC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597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Enter session title</a:t>
            </a:r>
            <a:endParaRPr lang="en-US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736F04DF-3AC5-EBD3-58F9-4C43D87A19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B4E42576-352C-2BD6-1207-1E421B7326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9769752D-808F-28AE-B5B1-75AC72BBFD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3C547C9-6474-5F18-CEB2-C4159E7FB119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7803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37687-5DF0-1D81-925D-844EE787EE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1D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394" y="5151427"/>
            <a:ext cx="3336188" cy="744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Author</a:t>
            </a:r>
          </a:p>
          <a:p>
            <a:pPr lvl="0"/>
            <a:r>
              <a:rPr lang="en-US"/>
              <a:t>Source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163343E-0538-E787-F23A-883442D489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393" y="1689275"/>
            <a:ext cx="10298221" cy="31250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GB"/>
              <a:t>“Quote goes here.”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25F765-65AE-D4F2-DC4F-AC1DEAC70891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188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 &amp;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and blue background&#10;&#10;AI-generated content may be incorrect.">
            <a:extLst>
              <a:ext uri="{FF2B5EF4-FFF2-40B4-BE49-F238E27FC236}">
                <a16:creationId xmlns:a16="http://schemas.microsoft.com/office/drawing/2014/main" id="{655FC996-A5B8-5013-E799-734F0CE537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" b="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930E374-E43A-7817-56ED-620244F03D37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D28670-6BD7-6EDA-1F7A-A1CDEFB809E2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441C24-A61E-AF73-E70F-10ED3ADB7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393" y="3012570"/>
            <a:ext cx="10298221" cy="8328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sz="6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B8FBF2B-1908-42DA-BD81-993FAEBDEC0A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864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537277"/>
            <a:ext cx="835752" cy="4997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2FC0C-8C3E-EC9A-E2FA-6EE909E76F37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D149B1-2D95-35AC-CEBC-88E8E42F7571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3613B11-A089-4255-C514-CC5D4724D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393" y="3012570"/>
            <a:ext cx="10298221" cy="8328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sz="6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5835E5CD-179C-0892-62A3-CBE49FBFB78C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6594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unch_Annou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blue gradient&#10;&#10;AI-generated content may be incorrect.">
            <a:extLst>
              <a:ext uri="{FF2B5EF4-FFF2-40B4-BE49-F238E27FC236}">
                <a16:creationId xmlns:a16="http://schemas.microsoft.com/office/drawing/2014/main" id="{2AAAF555-3953-E869-2313-039F484D71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84CF2D6-EFFD-6DA3-C843-7427B1E921C3}"/>
              </a:ext>
            </a:extLst>
          </p:cNvPr>
          <p:cNvSpPr/>
          <p:nvPr userDrawn="1"/>
        </p:nvSpPr>
        <p:spPr>
          <a:xfrm>
            <a:off x="5524981" y="1204163"/>
            <a:ext cx="1142038" cy="485741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36576" tIns="27432" rIns="0" bIns="0" rtlCol="0" anchor="ctr"/>
          <a:lstStyle/>
          <a:p>
            <a:pPr marL="0" marR="0" lvl="0" indent="0" algn="ctr" defTabSz="91441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NEW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8AE4A6F-164F-ECAA-60A7-65C58209E1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08138" y="2312103"/>
            <a:ext cx="9017000" cy="63817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/>
              <a:t>Name of Service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93BBB1-AC70-C13B-5C37-B282268DCB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2501" y="6428661"/>
            <a:ext cx="388818" cy="219592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C580363-2926-214C-F568-3A37CE16DC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08138" y="4317940"/>
            <a:ext cx="9040812" cy="341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i="0" spc="300">
                <a:solidFill>
                  <a:schemeClr val="tx1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AVAILABILITY LINE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F5CD5E87-B24B-426A-A1A9-3DCB564D6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138" y="3195195"/>
            <a:ext cx="9040812" cy="75713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 i="0" spc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Add a concise description of the service here, try to keep it concise and no more than two lines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F0D4D82-2C68-828B-F156-9D5818CA4247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931507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4617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unch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EE5A1A4-5BF3-7678-58BF-DBEF8F0E02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500" y="2761554"/>
            <a:ext cx="6720456" cy="1757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68BA0C7-B18D-263C-C3CF-48AF849BFA7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822714A-D6D9-6D1D-6CC8-C5C662DCC0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  <p:pic>
        <p:nvPicPr>
          <p:cNvPr id="4" name="Picture 3" descr="A close up of a purple and blue gradient&#10;&#10;AI-generated content may be incorrect.">
            <a:extLst>
              <a:ext uri="{FF2B5EF4-FFF2-40B4-BE49-F238E27FC236}">
                <a16:creationId xmlns:a16="http://schemas.microsoft.com/office/drawing/2014/main" id="{71B910AB-8F37-BE20-F28A-2E2E6BF62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" b="418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2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FE51BA5B-866C-945C-85B8-147657047DC3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5151D14-1318-7DB5-C744-1B2D0711C6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5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B4DAB-2EBF-C841-B5C4-38059883F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A50760-CC29-5AE4-C0A9-CFFE9D5A0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1D15F-01A4-B323-C7DF-9FBEAD118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ADFEC-4A9F-894F-BB0B-9545762CCC68}" type="datetimeFigureOut">
              <a:rPr lang="en-US" smtClean="0"/>
              <a:t>11/29/25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93751-6C6C-3683-3061-BF9DC7960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6E27A-1EE5-20C4-774A-ED33FAC88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63B8-7723-AA42-A042-BE49DD0AD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659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olorful background&#10;&#10;AI-generated content may be incorrect.">
            <a:extLst>
              <a:ext uri="{FF2B5EF4-FFF2-40B4-BE49-F238E27FC236}">
                <a16:creationId xmlns:a16="http://schemas.microsoft.com/office/drawing/2014/main" id="{8F0CD83B-FED8-8C19-0DC5-591BFA61F6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2412EBA-77D0-2550-D30E-416009443B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51150" y="3312356"/>
            <a:ext cx="4168175" cy="13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7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image of a colorful background&#10;&#10;AI-generated content may be incorrect.">
            <a:extLst>
              <a:ext uri="{FF2B5EF4-FFF2-40B4-BE49-F238E27FC236}">
                <a16:creationId xmlns:a16="http://schemas.microsoft.com/office/drawing/2014/main" id="{7B9D837A-94BA-DED9-AE91-9C0503ABE2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06F47-F75A-E094-F378-8596F58755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909" y="2498555"/>
            <a:ext cx="1051161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Enter session title 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1 name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7A89BAA2-6FD5-5D3C-33E2-A31608191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2 name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B73CDB15-D753-86B4-5B7E-F5E9954271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3 name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8A30556E-3620-AA19-5CC6-8D66FC591A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09500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06F47-F75A-E094-F378-8596F58755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909" y="2498555"/>
            <a:ext cx="1051161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Enter session title 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1 name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7A89BAA2-6FD5-5D3C-33E2-A31608191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2 name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B73CDB15-D753-86B4-5B7E-F5E9954271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3 name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8A30556E-3620-AA19-5CC6-8D66FC591A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428513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blue gradient&#10;&#10;AI-generated content may be incorrect.">
            <a:extLst>
              <a:ext uri="{FF2B5EF4-FFF2-40B4-BE49-F238E27FC236}">
                <a16:creationId xmlns:a16="http://schemas.microsoft.com/office/drawing/2014/main" id="{D1BFE156-3870-45A2-6BDF-AB0351C2A3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06F47-F75A-E094-F378-8596F58755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1 name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2 name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3 name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92B449A-5416-CD19-55E6-716FCEBA0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597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Enter session title</a:t>
            </a:r>
            <a:endParaRPr lang="en-US"/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56C37542-82BD-A8E3-AF9C-BC610B67CC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46E40AEC-4583-06BB-4BD3-7538EF4DF0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D54F0366-B101-27F7-91AE-44638E627F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1153ED5-0F25-AB68-21F6-BB5F2B94ED4D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7622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blue gradient&#10;&#10;AI-generated content may be incorrect.">
            <a:extLst>
              <a:ext uri="{FF2B5EF4-FFF2-40B4-BE49-F238E27FC236}">
                <a16:creationId xmlns:a16="http://schemas.microsoft.com/office/drawing/2014/main" id="{D1BFE156-3870-45A2-6BDF-AB0351C2A3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06F47-F75A-E094-F378-8596F58755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909" y="2498555"/>
            <a:ext cx="1051161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Enter session title 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1 name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7A89BAA2-6FD5-5D3C-33E2-A31608191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8F8058FB-7DE1-1E26-AD33-0976C7D37F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2 name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B73CDB15-D753-86B4-5B7E-F5E9954271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7AA478AA-C773-D6F5-0AF5-1B34A47E5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3 name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8A30556E-3620-AA19-5CC6-8D66FC591A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162551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9688E7E-560D-1F85-60AE-F11B53EB18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1D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EF57A0F-E278-CD58-9703-2C36EBEE4F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75964A49-4B15-7572-0B46-92FB64D167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6CB35DDF-B025-928C-8606-6F4A1B6250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909" y="2498555"/>
            <a:ext cx="1051161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Enter session title 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4A7E3313-4259-1997-ED9D-5C3D97E230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1 name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10016296-5F2F-BE48-746B-ACD2B085B0D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A473B96F-ACDC-834E-D803-FE0EDB6F6B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2 name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0EBCA48F-8E14-CBBE-B836-B37F2CD051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FD6071B-2B55-3490-FBFF-04599195AC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3 name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8330354-A7B3-333A-42F3-C2381A5D60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(pronouns)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Job Title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40539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EE5A1A4-5BF3-7678-58BF-DBEF8F0E02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500" y="2761554"/>
            <a:ext cx="6720456" cy="1757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68BA0C7-B18D-263C-C3CF-48AF849BFA7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822714A-D6D9-6D1D-6CC8-C5C662DCC0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  <p:pic>
        <p:nvPicPr>
          <p:cNvPr id="4" name="Picture 3" descr="A close up of a purple and blue gradient&#10;&#10;AI-generated content may be incorrect.">
            <a:extLst>
              <a:ext uri="{FF2B5EF4-FFF2-40B4-BE49-F238E27FC236}">
                <a16:creationId xmlns:a16="http://schemas.microsoft.com/office/drawing/2014/main" id="{71B910AB-8F37-BE20-F28A-2E2E6BF62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" b="418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pink gradient&#10;&#10;AI-generated content may be incorrect.">
            <a:extLst>
              <a:ext uri="{FF2B5EF4-FFF2-40B4-BE49-F238E27FC236}">
                <a16:creationId xmlns:a16="http://schemas.microsoft.com/office/drawing/2014/main" id="{97CB27F8-3A0B-FB32-ED56-4885C07CC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EE5A1A4-5BF3-7678-58BF-DBEF8F0E02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500" y="2761554"/>
            <a:ext cx="6720456" cy="1757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68BA0C7-B18D-263C-C3CF-48AF849BFA7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822714A-D6D9-6D1D-6CC8-C5C662DCC0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0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4FB4B58-2049-3EB6-9DE6-586F41586795}"/>
              </a:ext>
            </a:extLst>
          </p:cNvPr>
          <p:cNvCxnSpPr>
            <a:cxnSpLocks/>
          </p:cNvCxnSpPr>
          <p:nvPr userDrawn="1"/>
        </p:nvCxnSpPr>
        <p:spPr>
          <a:xfrm>
            <a:off x="3443706" y="1349224"/>
            <a:ext cx="0" cy="4546609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818BB5EC-A618-2D03-DEA5-36873FA1E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864" y="1422541"/>
            <a:ext cx="2504923" cy="1168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Agenda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C2614ABB-5806-776E-27EA-3AA282A6B5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447" y="1422541"/>
            <a:ext cx="6178623" cy="437630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  <a:p>
            <a:pPr lvl="0"/>
            <a:r>
              <a:rPr lang="en-US" dirty="0"/>
              <a:t>Agenda item 5</a:t>
            </a:r>
          </a:p>
          <a:p>
            <a:pPr lvl="0"/>
            <a:r>
              <a:rPr lang="en-US" dirty="0"/>
              <a:t>Agenda item 6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3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2BC98CF5-E0A8-92D9-AB13-5A5B93AB97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2225" y="1962021"/>
            <a:ext cx="10664687" cy="688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Title and text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9C0FDF2-B677-C833-09BE-BC11C062CB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225" y="3043524"/>
            <a:ext cx="7300863" cy="26368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ligula </a:t>
            </a:r>
            <a:r>
              <a:rPr lang="en-US" dirty="0" err="1"/>
              <a:t>ultrices</a:t>
            </a:r>
            <a:r>
              <a:rPr lang="en-US" dirty="0"/>
              <a:t>, non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In non </a:t>
            </a:r>
            <a:r>
              <a:rPr lang="en-US" dirty="0" err="1"/>
              <a:t>nisl</a:t>
            </a:r>
            <a:r>
              <a:rPr lang="en-US" dirty="0"/>
              <a:t> a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dictum ac vitae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id </a:t>
            </a:r>
            <a:r>
              <a:rPr lang="en-US" dirty="0" err="1"/>
              <a:t>imperdiet</a:t>
            </a:r>
            <a:r>
              <a:rPr lang="en-US" dirty="0"/>
              <a:t> semper.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at </a:t>
            </a:r>
            <a:r>
              <a:rPr lang="en-US" dirty="0" err="1"/>
              <a:t>mollis</a:t>
            </a:r>
            <a:r>
              <a:rPr lang="en-US" dirty="0"/>
              <a:t> nisi lacinia non. </a:t>
            </a:r>
            <a:r>
              <a:rPr lang="en-US" dirty="0" err="1"/>
              <a:t>Fusce</a:t>
            </a:r>
            <a:r>
              <a:rPr lang="en-US" dirty="0"/>
              <a:t> auctor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87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1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129311-284C-BB10-2501-4D3B32E9BD43}"/>
              </a:ext>
            </a:extLst>
          </p:cNvPr>
          <p:cNvCxnSpPr>
            <a:cxnSpLocks/>
          </p:cNvCxnSpPr>
          <p:nvPr userDrawn="1"/>
        </p:nvCxnSpPr>
        <p:spPr>
          <a:xfrm>
            <a:off x="4711707" y="1586429"/>
            <a:ext cx="0" cy="4018274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4B4DF2EA-2CAE-A536-0033-834BA198C0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65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9DC9A2F-2098-0380-142B-3DFE54C52C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5635" y="2139299"/>
            <a:ext cx="3578552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content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0635684-1542-DAB7-1D30-9EBD6E21C7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5159" y="2214070"/>
            <a:ext cx="6396066" cy="26368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ligula </a:t>
            </a:r>
            <a:r>
              <a:rPr lang="en-US" dirty="0" err="1"/>
              <a:t>ultrices</a:t>
            </a:r>
            <a:r>
              <a:rPr lang="en-US" dirty="0"/>
              <a:t>, non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In non </a:t>
            </a:r>
            <a:r>
              <a:rPr lang="en-US" dirty="0" err="1"/>
              <a:t>nisl</a:t>
            </a:r>
            <a:r>
              <a:rPr lang="en-US" dirty="0"/>
              <a:t> a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dictum ac vitae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id </a:t>
            </a:r>
            <a:r>
              <a:rPr lang="en-US" dirty="0" err="1"/>
              <a:t>imperdiet</a:t>
            </a:r>
            <a:r>
              <a:rPr lang="en-US" dirty="0"/>
              <a:t> semper.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at </a:t>
            </a:r>
            <a:r>
              <a:rPr lang="en-US" dirty="0" err="1"/>
              <a:t>mollis</a:t>
            </a:r>
            <a:r>
              <a:rPr lang="en-US" dirty="0"/>
              <a:t> nisi lacinia non. </a:t>
            </a:r>
            <a:r>
              <a:rPr lang="en-US" dirty="0" err="1"/>
              <a:t>Fusce</a:t>
            </a:r>
            <a:r>
              <a:rPr lang="en-US" dirty="0"/>
              <a:t> auctor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D597510A-5687-FD07-A6CE-2C3408DF2C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36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601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row content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9DC9A2F-2098-0380-142B-3DFE54C52C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619" y="1106577"/>
            <a:ext cx="3578552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content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0635684-1542-DAB7-1D30-9EBD6E21C7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82056" y="1106577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287881-C57E-D101-1C25-3E0FF8FDC5E7}"/>
              </a:ext>
            </a:extLst>
          </p:cNvPr>
          <p:cNvCxnSpPr>
            <a:cxnSpLocks/>
          </p:cNvCxnSpPr>
          <p:nvPr userDrawn="1"/>
        </p:nvCxnSpPr>
        <p:spPr>
          <a:xfrm>
            <a:off x="4185978" y="1212574"/>
            <a:ext cx="0" cy="4721087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634A4CAF-90EC-E954-3BFB-6E43FD4455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2056" y="1700906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 dirty="0"/>
          </a:p>
        </p:txBody>
      </p:sp>
      <p:sp>
        <p:nvSpPr>
          <p:cNvPr id="19" name="Text Placeholder 21">
            <a:extLst>
              <a:ext uri="{FF2B5EF4-FFF2-40B4-BE49-F238E27FC236}">
                <a16:creationId xmlns:a16="http://schemas.microsoft.com/office/drawing/2014/main" id="{37F65AD8-E4FD-4984-5FBA-EC5F6A685D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2056" y="2890611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DCE340B5-AF30-C9FD-EA84-87B943FC7B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2056" y="3484940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 dirty="0"/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1344ABFA-783F-F7DE-C825-0026F5EB31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82056" y="4653183"/>
            <a:ext cx="6396066" cy="42473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000" b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Subtitle 3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3D4EB6E-2D83-811D-C211-5CA9EC0D08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82056" y="5247512"/>
            <a:ext cx="6396066" cy="6861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35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Fusce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posuere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magna sed pulvinar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rPr>
              <a:t>purus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/>
              <a:ea typeface="+mn-ea"/>
              <a:cs typeface="+mn-cs"/>
            </a:endParaRP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25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129311-284C-BB10-2501-4D3B32E9BD43}"/>
              </a:ext>
            </a:extLst>
          </p:cNvPr>
          <p:cNvCxnSpPr>
            <a:cxnSpLocks/>
          </p:cNvCxnSpPr>
          <p:nvPr userDrawn="1"/>
        </p:nvCxnSpPr>
        <p:spPr>
          <a:xfrm>
            <a:off x="4722692" y="1586429"/>
            <a:ext cx="0" cy="4018274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4B4DF2EA-2CAE-A536-0033-834BA198C0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250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9DC9A2F-2098-0380-142B-3DFE54C52C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620" y="2139299"/>
            <a:ext cx="3578552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content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D597510A-5687-FD07-A6CE-2C3408DF2C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621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EFE7A93F-D4FC-8E79-7A97-3BD5405D78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66144" y="1726451"/>
            <a:ext cx="6396066" cy="3878252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ts val="2600"/>
              </a:lnSpc>
              <a:spcBef>
                <a:spcPct val="0"/>
              </a:spcBef>
              <a:spcAft>
                <a:spcPts val="260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en-US" sz="2000" b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ct val="0"/>
              </a:spcBef>
              <a:spcAft>
                <a:spcPts val="2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kumimoji="0" lang="en-US" sz="20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kumimoji="0" lang="en-US" sz="2000" b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lang="en-US" sz="2000" b="0" dirty="0">
              <a:solidFill>
                <a:srgbClr val="FFFFFF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</a:t>
            </a:r>
            <a:endParaRPr lang="en-US" sz="2000" b="0" dirty="0">
              <a:solidFill>
                <a:srgbClr val="FFFFFF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  <a:p>
            <a:pPr marL="342900" indent="-342900">
              <a:lnSpc>
                <a:spcPts val="2600"/>
              </a:lnSpc>
              <a:spcAft>
                <a:spcPts val="2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Lorem ipsum dolor sit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amet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,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consectetur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adipiscing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elit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.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Pellentesque</a:t>
            </a:r>
            <a:r>
              <a:rPr lang="en-US" sz="2000" b="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 </a:t>
            </a:r>
            <a:r>
              <a:rPr lang="en-US" sz="2000" b="0" dirty="0" err="1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vulputate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65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oints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08DFED41-DE9E-7735-ACB3-316677974B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0191" y="1550104"/>
            <a:ext cx="10511618" cy="717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3 points content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0191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6567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4D93B6E7-8048-C338-5C72-FE30BD6E56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2991" y="3017839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56567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D0238D2F-7794-48FD-5C85-A87C72E7AD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02991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9688E7E-560D-1F85-60AE-F11B53EB18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1D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EF57A0F-E278-CD58-9703-2C36EBEE4F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304" y="537277"/>
            <a:ext cx="835752" cy="499786"/>
          </a:xfrm>
          <a:prstGeom prst="rect">
            <a:avLst/>
          </a:prstGeom>
        </p:spPr>
      </p:pic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75964A49-4B15-7572-0B46-92FB64D167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539" y="2085707"/>
            <a:ext cx="2992437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4A7E3313-4259-1997-ED9D-5C3D97E230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5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1 name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A473B96F-ACDC-834E-D803-FE0EDB6F6B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7915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2 name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FD6071B-2B55-3490-FBFF-04599195AC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4339" y="4199409"/>
            <a:ext cx="3336188" cy="4111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Speaker 3 name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053E7BB-5481-BFB7-918F-461F372C25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597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Enter session title</a:t>
            </a:r>
            <a:endParaRPr lang="en-US"/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371E0D03-F992-9A06-6CD0-5B6B2B522B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5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30928163-28E6-5991-C1A6-E1CA2449A3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915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2F835719-9E79-F671-33DC-8067BC0155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34339" y="4627756"/>
            <a:ext cx="3336188" cy="116344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 kumimoji="0" lang="en-US" sz="12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FFFFFF"/>
              </a:buClr>
              <a:buSzPct val="90000"/>
              <a:buFont typeface="Amazon Ember Display" panose="020F0603020204020204" pitchFamily="34" charset="0"/>
              <a:buNone/>
              <a:tabLst/>
              <a:defRPr/>
            </a:pPr>
            <a:r>
              <a:rPr lang="en-US"/>
              <a:t>Pronouns</a:t>
            </a:r>
            <a:br>
              <a:rPr lang="en-US"/>
            </a:br>
            <a:r>
              <a:rPr lang="en-US"/>
              <a:t>Job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BB2AB6A1-7FFB-2307-C367-4FDE413079EB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508423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53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426" y="2788213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8637" y="2788213"/>
            <a:ext cx="3336188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08DFED41-DE9E-7735-ACB3-316677974B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2225" y="1550104"/>
            <a:ext cx="10511618" cy="71771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2 column content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7426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47900" y="3624191"/>
            <a:ext cx="3336925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91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FDA123FF-B7BF-8287-C298-B0F58E4C5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6109" y="2788213"/>
            <a:ext cx="2863866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2966" y="2788213"/>
            <a:ext cx="2863865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08DFED41-DE9E-7735-ACB3-316677974B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053" y="1550104"/>
            <a:ext cx="10511618" cy="71771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3 column content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E8BD7-FDA5-BFE8-0AAA-D8B5085A1D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6110" y="3624191"/>
            <a:ext cx="2863866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32968" y="3624191"/>
            <a:ext cx="2863866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011CB6F-3F94-DC6A-29BB-1B7A0F3B8C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51656" y="2788213"/>
            <a:ext cx="2863865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3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D42DB03B-CCC9-C3A9-0E68-734ED9FAE2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51657" y="3624191"/>
            <a:ext cx="286386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8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x2 column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00356" y="1544404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08DFED41-DE9E-7735-ACB3-316677974B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3200" y="1550104"/>
            <a:ext cx="3156282" cy="31837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2x2 column content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00358" y="2233382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7738712-33DD-CFDE-10D7-31F3F70DC8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08574" y="1544404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C1F1EE16-B454-545C-69BE-7C3321C83F7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08576" y="2233382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6663C62C-AC24-84F5-051D-738253F79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00356" y="3919468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3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2C5E56C-1A90-63E7-1531-1E93392952D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700358" y="4608446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6D94D881-186D-3B8B-5FE6-0629728AFA3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08574" y="3919468"/>
            <a:ext cx="2829067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4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0714E946-886B-5901-56E0-B56EF06122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08576" y="4608446"/>
            <a:ext cx="2610703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100"/>
              </a:lnSpc>
              <a:buNone/>
              <a:defRPr sz="16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x2 column w boxes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F712FE6-91E4-EF03-76D2-2C281623487C}"/>
              </a:ext>
            </a:extLst>
          </p:cNvPr>
          <p:cNvSpPr/>
          <p:nvPr userDrawn="1"/>
        </p:nvSpPr>
        <p:spPr>
          <a:xfrm>
            <a:off x="4700565" y="1128216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F054AD4-E8B8-C6E8-AF64-EA0068273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4862" y="1425651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08DFED41-DE9E-7735-ACB3-316677974B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055" y="1550104"/>
            <a:ext cx="3156282" cy="31837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2x2 column content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2866AF3-B857-7756-F3EC-1194EDCF87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84864" y="2114629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5EDB056-8738-3DE7-CC6F-29C1DEC53BB9}"/>
              </a:ext>
            </a:extLst>
          </p:cNvPr>
          <p:cNvSpPr/>
          <p:nvPr userDrawn="1"/>
        </p:nvSpPr>
        <p:spPr>
          <a:xfrm>
            <a:off x="4700565" y="3728912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999EE95E-4EFC-FB7B-14F9-24CAB4FEEF5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84862" y="402634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F0138DD-073B-683F-F960-155017654C2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84864" y="471532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35112F6-7394-90C4-A39C-039069DE503C}"/>
              </a:ext>
            </a:extLst>
          </p:cNvPr>
          <p:cNvSpPr/>
          <p:nvPr userDrawn="1"/>
        </p:nvSpPr>
        <p:spPr>
          <a:xfrm>
            <a:off x="7835651" y="1128216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C18FBA74-DAAA-E129-8851-6CB983EB90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19948" y="1425651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C870C8EF-4B14-2D07-7D95-92D913A60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19950" y="2114629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F011B1B7-5825-9664-35BD-1E73774A280F}"/>
              </a:ext>
            </a:extLst>
          </p:cNvPr>
          <p:cNvSpPr/>
          <p:nvPr userDrawn="1"/>
        </p:nvSpPr>
        <p:spPr>
          <a:xfrm>
            <a:off x="7835651" y="3728912"/>
            <a:ext cx="2829066" cy="2300784"/>
          </a:xfrm>
          <a:prstGeom prst="roundRect">
            <a:avLst>
              <a:gd name="adj" fmla="val 8982"/>
            </a:avLst>
          </a:prstGeom>
          <a:solidFill>
            <a:srgbClr val="000000">
              <a:alpha val="29688"/>
            </a:srgbClr>
          </a:solidFill>
          <a:ln w="1905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  <a:gs pos="55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91440" rIns="182880" bIns="91440" rtlCol="0" anchor="ctr"/>
          <a:lstStyle/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  <a:p>
            <a:endParaRPr lang="en-US" sz="1400" dirty="0">
              <a:solidFill>
                <a:srgbClr val="FFFFFF"/>
              </a:solidFill>
              <a:latin typeface="Amazon Ember Display"/>
            </a:endParaRP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83B6973-2CB8-4B71-D683-BC770EC9946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19948" y="402634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4</a:t>
            </a:r>
          </a:p>
        </p:txBody>
      </p:sp>
      <p:sp>
        <p:nvSpPr>
          <p:cNvPr id="35" name="Text Placeholder 23">
            <a:extLst>
              <a:ext uri="{FF2B5EF4-FFF2-40B4-BE49-F238E27FC236}">
                <a16:creationId xmlns:a16="http://schemas.microsoft.com/office/drawing/2014/main" id="{6E51BEE7-3A11-AEB2-1488-A173CF80787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19950" y="471532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0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AA313648-329E-EA50-B837-6EBA3D3F76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416" y="1532637"/>
            <a:ext cx="10664687" cy="688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Title and image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F6BE3F-8791-85EB-7BB0-25761B31F4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656" y="2648239"/>
            <a:ext cx="10664687" cy="3384550"/>
          </a:xfrm>
          <a:prstGeom prst="roundRect">
            <a:avLst>
              <a:gd name="adj" fmla="val 856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6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d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AA313648-329E-EA50-B837-6EBA3D3F76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561" y="1124707"/>
            <a:ext cx="10664687" cy="688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Title and code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F6BE3F-8791-85EB-7BB0-25761B31F4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656" y="2606675"/>
            <a:ext cx="10664687" cy="3384550"/>
          </a:xfrm>
          <a:prstGeom prst="roundRect">
            <a:avLst>
              <a:gd name="adj" fmla="val 8562"/>
            </a:avLst>
          </a:prstGeom>
          <a:noFill/>
          <a:ln w="19050">
            <a:solidFill>
              <a:schemeClr val="bg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761B93CA-04D6-E74F-91FD-A35FAB4C37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6561" y="749209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</p:spTree>
    <p:extLst>
      <p:ext uri="{BB962C8B-B14F-4D97-AF65-F5344CB8AC3E}">
        <p14:creationId xmlns:p14="http://schemas.microsoft.com/office/powerpoint/2010/main" val="271908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65022" y="694380"/>
            <a:ext cx="5346883" cy="549146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CDF86EE-727F-BBDE-70E7-3F7589B184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060" y="1520848"/>
            <a:ext cx="389014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Title, content and image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061" y="3258032"/>
            <a:ext cx="3903878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21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_02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2143" y="721360"/>
            <a:ext cx="4874098" cy="546448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CDF86EE-727F-BBDE-70E7-3F7589B184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5021" y="1520848"/>
            <a:ext cx="389014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Title, content, and image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5022" y="3258032"/>
            <a:ext cx="3903878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8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two columns, and image_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2143" y="721360"/>
            <a:ext cx="4874098" cy="5464488"/>
          </a:xfrm>
          <a:prstGeom prst="roundRect">
            <a:avLst>
              <a:gd name="adj" fmla="val 4675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CDF86EE-727F-BBDE-70E7-3F7589B184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5021" y="721360"/>
            <a:ext cx="3890148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Title, content, and image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453FC75-76C0-FFCA-4ECA-C4E90A98CD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5022" y="2458544"/>
            <a:ext cx="5422738" cy="66599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</a:p>
          <a:p>
            <a:pPr lvl="0"/>
            <a:endParaRPr lang="en-US" dirty="0"/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2149FBC2-7683-A9B2-46C5-5B57FB1918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65021" y="373346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1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17EDA63C-3159-CA34-D4B9-9A79B9E9B3E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5023" y="442244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39D65247-30E9-1D1B-9BBF-08C0134797D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00107" y="3733467"/>
            <a:ext cx="2440231" cy="41116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Subtitle 2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F16989F6-4ED5-C533-8D96-71926EBC6E5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00109" y="4422445"/>
            <a:ext cx="2440229" cy="110966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800"/>
              </a:lnSpc>
              <a:buNone/>
              <a:defRPr sz="140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98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content, and cod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61304" y="694380"/>
            <a:ext cx="5346883" cy="5491468"/>
          </a:xfrm>
          <a:prstGeom prst="roundRect">
            <a:avLst>
              <a:gd name="adj" fmla="val 4675"/>
            </a:avLst>
          </a:prstGeom>
          <a:noFill/>
          <a:ln w="19050">
            <a:solidFill>
              <a:schemeClr val="bg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C2D34918-D686-3120-DEC4-3DC57586D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248" y="1726451"/>
            <a:ext cx="3578552" cy="235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200" b="0" i="0" u="none" strike="noStrike" kern="1200" cap="all" spc="30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 dirty="0"/>
              <a:t>EYEBROW</a:t>
            </a:r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92BE8E6F-2E29-1C28-D47A-4F8DA73664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618" y="2139299"/>
            <a:ext cx="3578552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Title and code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D327B1D7-50B2-3252-1FA4-35AECAFF00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619" y="3876483"/>
            <a:ext cx="3591182" cy="17282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966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EE5A1A4-5BF3-7678-58BF-DBEF8F0E02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500" y="2761554"/>
            <a:ext cx="6720456" cy="1757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68BA0C7-B18D-263C-C3CF-48AF849BFA7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822714A-D6D9-6D1D-6CC8-C5C662DCC0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  <p:pic>
        <p:nvPicPr>
          <p:cNvPr id="4" name="Picture 3" descr="A close up of a purple and blue gradient&#10;&#10;AI-generated content may be incorrect.">
            <a:extLst>
              <a:ext uri="{FF2B5EF4-FFF2-40B4-BE49-F238E27FC236}">
                <a16:creationId xmlns:a16="http://schemas.microsoft.com/office/drawing/2014/main" id="{71B910AB-8F37-BE20-F28A-2E2E6BF62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" b="418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5B72D0A2-1BF9-3213-92CA-131D6264C958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56863" y="6479125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394040A-B57A-2A8D-55FD-F6BFA41FE5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124" y="6430933"/>
            <a:ext cx="388818" cy="2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7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39700BE-EA56-FC03-3257-55D7462BD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28015" y="0"/>
            <a:ext cx="12320016" cy="6858000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1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4214D09F-C4A1-6D48-55BF-33FE47B908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566" y="650191"/>
            <a:ext cx="10664687" cy="688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Title only slide</a:t>
            </a:r>
          </a:p>
        </p:txBody>
      </p:sp>
    </p:spTree>
    <p:extLst>
      <p:ext uri="{BB962C8B-B14F-4D97-AF65-F5344CB8AC3E}">
        <p14:creationId xmlns:p14="http://schemas.microsoft.com/office/powerpoint/2010/main" val="15609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8" y="537277"/>
            <a:ext cx="835752" cy="499786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2763" y="1773933"/>
            <a:ext cx="10511618" cy="3125036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en-US" sz="44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FFFFF"/>
                </a:solidFill>
                <a:latin typeface="Amazon Ember Display"/>
              </a:rPr>
              <a:t>“Quote goes here.”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393" y="5151427"/>
            <a:ext cx="3336188" cy="744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Author</a:t>
            </a:r>
          </a:p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300730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ssion Titl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37687-5DF0-1D81-925D-844EE787EE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1D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2764" y="1773933"/>
            <a:ext cx="10511618" cy="3125036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en-US" sz="44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FFFFF"/>
                </a:solidFill>
                <a:latin typeface="Amazon Ember Display"/>
              </a:rPr>
              <a:t>“Quote goes here.”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DB5B5569-531C-AC09-1F4D-AD5BB92DB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394" y="5151427"/>
            <a:ext cx="3336188" cy="744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Author</a:t>
            </a:r>
          </a:p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212197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 &amp;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and blue background&#10;&#10;AI-generated content may be incorrect.">
            <a:extLst>
              <a:ext uri="{FF2B5EF4-FFF2-40B4-BE49-F238E27FC236}">
                <a16:creationId xmlns:a16="http://schemas.microsoft.com/office/drawing/2014/main" id="{655FC996-A5B8-5013-E799-734F0CE537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" b="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2764" y="2732404"/>
            <a:ext cx="5484691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30E374-E43A-7817-56ED-620244F03D37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 dirty="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D28670-6BD7-6EDA-1F7A-A1CDEFB809E2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</p:spTree>
    <p:extLst>
      <p:ext uri="{BB962C8B-B14F-4D97-AF65-F5344CB8AC3E}">
        <p14:creationId xmlns:p14="http://schemas.microsoft.com/office/powerpoint/2010/main" val="308271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537277"/>
            <a:ext cx="835752" cy="499786"/>
          </a:xfrm>
          <a:prstGeom prst="rect">
            <a:avLst/>
          </a:prstGeom>
        </p:spPr>
      </p:pic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BD798EA0-85C0-1EE6-826D-0B9CC385B0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616" y="2732404"/>
            <a:ext cx="5484691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2FC0C-8C3E-EC9A-E2FA-6EE909E76F37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 dirty="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D149B1-2D95-35AC-CEBC-88E8E42F7571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</p:spTree>
    <p:extLst>
      <p:ext uri="{BB962C8B-B14F-4D97-AF65-F5344CB8AC3E}">
        <p14:creationId xmlns:p14="http://schemas.microsoft.com/office/powerpoint/2010/main" val="39931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&amp;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urple and blue background&#10;&#10;AI-generated content may be incorrect.">
            <a:extLst>
              <a:ext uri="{FF2B5EF4-FFF2-40B4-BE49-F238E27FC236}">
                <a16:creationId xmlns:a16="http://schemas.microsoft.com/office/drawing/2014/main" id="{56BF139E-A371-BD33-4544-690E25101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" b="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2764" y="2732404"/>
            <a:ext cx="5484691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665193-C876-5B9E-E3ED-F7303F605376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 dirty="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AF1947-BEFA-E116-B659-78B6A2F46848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</p:spTree>
    <p:extLst>
      <p:ext uri="{BB962C8B-B14F-4D97-AF65-F5344CB8AC3E}">
        <p14:creationId xmlns:p14="http://schemas.microsoft.com/office/powerpoint/2010/main" val="105443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&amp;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urple gradient&#10;&#10;AI-generated content may be incorrect.">
            <a:extLst>
              <a:ext uri="{FF2B5EF4-FFF2-40B4-BE49-F238E27FC236}">
                <a16:creationId xmlns:a16="http://schemas.microsoft.com/office/drawing/2014/main" id="{3C74F4B5-7B97-C5CE-660D-4D9D91BF8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8CDCB7D-71A3-ED22-9536-F14DE094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159" y="537277"/>
            <a:ext cx="835752" cy="499786"/>
          </a:xfrm>
          <a:prstGeom prst="rect">
            <a:avLst/>
          </a:prstGeom>
        </p:spPr>
      </p:pic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EB6E3B8-E9BA-E14B-C774-675B2E513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2764" y="2732404"/>
            <a:ext cx="5484691" cy="1393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0364CA-33E8-6BA8-69BF-4B4F35C5EEB2}"/>
              </a:ext>
            </a:extLst>
          </p:cNvPr>
          <p:cNvSpPr/>
          <p:nvPr userDrawn="1"/>
        </p:nvSpPr>
        <p:spPr>
          <a:xfrm>
            <a:off x="8501438" y="5669248"/>
            <a:ext cx="3692325" cy="832859"/>
          </a:xfrm>
          <a:prstGeom prst="rect">
            <a:avLst/>
          </a:prstGeom>
          <a:gradFill flip="none" rotWithShape="1">
            <a:gsLst>
              <a:gs pos="100000">
                <a:srgbClr val="002060">
                  <a:alpha val="56338"/>
                </a:srgbClr>
              </a:gs>
              <a:gs pos="17000">
                <a:srgbClr val="002060"/>
              </a:gs>
            </a:gsLst>
            <a:lin ang="144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0" rIns="182880" rtlCol="0" anchor="ctr"/>
          <a:lstStyle/>
          <a:p>
            <a:pPr lvl="0">
              <a:lnSpc>
                <a:spcPct val="80000"/>
              </a:lnSpc>
            </a:pPr>
            <a:endParaRPr lang="en-US" sz="1600" dirty="0">
              <a:solidFill>
                <a:schemeClr val="bg1"/>
              </a:solidFill>
              <a:latin typeface="Amazon Ember Display" panose="020F0603020204020204" pitchFamily="34" charset="0"/>
              <a:ea typeface="Amazon Ember Display" panose="020F0603020204020204" pitchFamily="34" charset="0"/>
              <a:cs typeface="Amazon Ember Display" panose="020F06030202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72C134-7120-C362-31B3-9F9E993EE4C4}"/>
              </a:ext>
            </a:extLst>
          </p:cNvPr>
          <p:cNvSpPr txBox="1"/>
          <p:nvPr userDrawn="1"/>
        </p:nvSpPr>
        <p:spPr>
          <a:xfrm>
            <a:off x="8583533" y="5688645"/>
            <a:ext cx="3692325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1800"/>
              </a:spcAft>
            </a:pPr>
            <a:r>
              <a:rPr lang="en-US" sz="1800" b="0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Please complete the session survey in the </a:t>
            </a:r>
            <a:r>
              <a:rPr lang="en-US" sz="1800" b="0" u="none" dirty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mobile app</a:t>
            </a:r>
          </a:p>
        </p:txBody>
      </p:sp>
    </p:spTree>
    <p:extLst>
      <p:ext uri="{BB962C8B-B14F-4D97-AF65-F5344CB8AC3E}">
        <p14:creationId xmlns:p14="http://schemas.microsoft.com/office/powerpoint/2010/main" val="417643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and blue gradient&#10;&#10;AI-generated content may be incorrect.">
            <a:extLst>
              <a:ext uri="{FF2B5EF4-FFF2-40B4-BE49-F238E27FC236}">
                <a16:creationId xmlns:a16="http://schemas.microsoft.com/office/drawing/2014/main" id="{EDBFAC01-0FA7-B8F7-7462-2916A3EEE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5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pink gradient&#10;&#10;AI-generated content may be incorrect.">
            <a:extLst>
              <a:ext uri="{FF2B5EF4-FFF2-40B4-BE49-F238E27FC236}">
                <a16:creationId xmlns:a16="http://schemas.microsoft.com/office/drawing/2014/main" id="{97CB27F8-3A0B-FB32-ED56-4885C07CC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68BA0C7-B18D-263C-C3CF-48AF849BFA7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822714A-D6D9-6D1D-6CC8-C5C662DCC0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38B7A5E5-C62C-053C-1585-C3CD715A2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2597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/>
              <a:t>Section divider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4FB4B58-2049-3EB6-9DE6-586F41586795}"/>
              </a:ext>
            </a:extLst>
          </p:cNvPr>
          <p:cNvCxnSpPr>
            <a:cxnSpLocks/>
          </p:cNvCxnSpPr>
          <p:nvPr userDrawn="1"/>
        </p:nvCxnSpPr>
        <p:spPr>
          <a:xfrm>
            <a:off x="3443706" y="1349224"/>
            <a:ext cx="0" cy="4546609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21000">
                  <a:schemeClr val="accent2"/>
                </a:gs>
                <a:gs pos="100000">
                  <a:schemeClr val="accent6"/>
                </a:gs>
                <a:gs pos="85000">
                  <a:schemeClr val="accent5"/>
                </a:gs>
                <a:gs pos="64000">
                  <a:schemeClr val="accent3"/>
                </a:gs>
                <a:gs pos="4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C2614ABB-5806-776E-27EA-3AA282A6B5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447" y="1422541"/>
            <a:ext cx="6178623" cy="4376307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  <a:p>
            <a:pPr lvl="0"/>
            <a:r>
              <a:rPr lang="en-US" dirty="0"/>
              <a:t>Agenda item 5</a:t>
            </a:r>
          </a:p>
          <a:p>
            <a:pPr lvl="0"/>
            <a:r>
              <a:rPr lang="en-US" dirty="0"/>
              <a:t>Agenda item 6</a:t>
            </a:r>
          </a:p>
          <a:p>
            <a:pPr lvl="0"/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A9CD6638-D819-A534-1F0B-DCE42AE13C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1422541"/>
            <a:ext cx="2807684" cy="13545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Agenda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8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9C0FDF2-B677-C833-09BE-BC11C062CB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225" y="3043524"/>
            <a:ext cx="7300863" cy="26368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ligula </a:t>
            </a:r>
            <a:r>
              <a:rPr lang="en-US" err="1"/>
              <a:t>ultrices</a:t>
            </a:r>
            <a:r>
              <a:rPr lang="en-US"/>
              <a:t>, non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arcu</a:t>
            </a:r>
            <a:r>
              <a:rPr lang="en-US"/>
              <a:t> </a:t>
            </a:r>
            <a:r>
              <a:rPr lang="en-US" err="1"/>
              <a:t>mattis</a:t>
            </a:r>
            <a:r>
              <a:rPr lang="en-US"/>
              <a:t>. In non </a:t>
            </a:r>
            <a:r>
              <a:rPr lang="en-US" err="1"/>
              <a:t>nisl</a:t>
            </a:r>
            <a:r>
              <a:rPr lang="en-US"/>
              <a:t> a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dictum ac vitae </a:t>
            </a:r>
            <a:r>
              <a:rPr lang="en-US" err="1"/>
              <a:t>mauris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id </a:t>
            </a:r>
            <a:r>
              <a:rPr lang="en-US" err="1"/>
              <a:t>imperdiet</a:t>
            </a:r>
            <a:r>
              <a:rPr lang="en-US"/>
              <a:t> semper.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at </a:t>
            </a:r>
            <a:r>
              <a:rPr lang="en-US" err="1"/>
              <a:t>mollis</a:t>
            </a:r>
            <a:r>
              <a:rPr lang="en-US"/>
              <a:t> nisi lacinia non. </a:t>
            </a:r>
            <a:r>
              <a:rPr lang="en-US" err="1"/>
              <a:t>Fusce</a:t>
            </a:r>
            <a:r>
              <a:rPr lang="en-US"/>
              <a:t> auctor </a:t>
            </a:r>
            <a:r>
              <a:rPr lang="en-US" err="1"/>
              <a:t>interdum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</a:t>
            </a:r>
          </a:p>
          <a:p>
            <a:pPr lvl="0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4431A9-02A8-1CEF-BDF5-B421C3CFA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539" y="1962021"/>
            <a:ext cx="10532792" cy="6025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/>
              <a:t>Title and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sv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34" Type="http://schemas.openxmlformats.org/officeDocument/2006/relationships/image" Target="../media/image9.png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Relationship Id="rId35" Type="http://schemas.openxmlformats.org/officeDocument/2006/relationships/image" Target="../media/image10.svg"/><Relationship Id="rId8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>
            <a:extLst>
              <a:ext uri="{FF2B5EF4-FFF2-40B4-BE49-F238E27FC236}">
                <a16:creationId xmlns:a16="http://schemas.microsoft.com/office/drawing/2014/main" id="{69B3CAFF-1CA6-3CBA-40FB-DEEA93D61B07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BDFD8A-A780-0055-AC09-1644B17404DB}"/>
              </a:ext>
            </a:extLst>
          </p:cNvPr>
          <p:cNvPicPr>
            <a:picLocks noChangeAspect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65DF7-30E0-78F2-607D-6878FF523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3D553-8001-C131-E486-57ADBB1B1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5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3999" r:id="rId2"/>
    <p:sldLayoutId id="2147484029" r:id="rId3"/>
    <p:sldLayoutId id="2147484007" r:id="rId4"/>
    <p:sldLayoutId id="2147483648" r:id="rId5"/>
    <p:sldLayoutId id="2147484031" r:id="rId6"/>
    <p:sldLayoutId id="2147484000" r:id="rId7"/>
    <p:sldLayoutId id="2147483930" r:id="rId8"/>
    <p:sldLayoutId id="2147484008" r:id="rId9"/>
    <p:sldLayoutId id="2147484082" r:id="rId10"/>
    <p:sldLayoutId id="2147484083" r:id="rId11"/>
    <p:sldLayoutId id="2147484009" r:id="rId12"/>
    <p:sldLayoutId id="2147484020" r:id="rId13"/>
    <p:sldLayoutId id="2147484010" r:id="rId14"/>
    <p:sldLayoutId id="2147484011" r:id="rId15"/>
    <p:sldLayoutId id="2147484016" r:id="rId16"/>
    <p:sldLayoutId id="2147484084" r:id="rId17"/>
    <p:sldLayoutId id="2147484017" r:id="rId18"/>
    <p:sldLayoutId id="2147484018" r:id="rId19"/>
    <p:sldLayoutId id="2147484019" r:id="rId20"/>
    <p:sldLayoutId id="2147484012" r:id="rId21"/>
    <p:sldLayoutId id="2147484023" r:id="rId22"/>
    <p:sldLayoutId id="2147484013" r:id="rId23"/>
    <p:sldLayoutId id="2147484027" r:id="rId24"/>
    <p:sldLayoutId id="2147484028" r:id="rId25"/>
    <p:sldLayoutId id="2147484024" r:id="rId26"/>
    <p:sldLayoutId id="2147484014" r:id="rId27"/>
    <p:sldLayoutId id="2147484015" r:id="rId28"/>
    <p:sldLayoutId id="2147484021" r:id="rId29"/>
    <p:sldLayoutId id="2147484022" r:id="rId30"/>
    <p:sldLayoutId id="2147484033" r:id="rId31"/>
    <p:sldLayoutId id="2147484025" r:id="rId32"/>
    <p:sldLayoutId id="2147484077" r:id="rId33"/>
    <p:sldLayoutId id="2147484079" r:id="rId34"/>
    <p:sldLayoutId id="2147484081" r:id="rId35"/>
    <p:sldLayoutId id="2147484119" r:id="rId36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60">
          <p15:clr>
            <a:srgbClr val="F26B43"/>
          </p15:clr>
        </p15:guide>
        <p15:guide id="4" pos="732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orient="horz" pos="39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>
            <a:extLst>
              <a:ext uri="{FF2B5EF4-FFF2-40B4-BE49-F238E27FC236}">
                <a16:creationId xmlns:a16="http://schemas.microsoft.com/office/drawing/2014/main" id="{69B3CAFF-1CA6-3CBA-40FB-DEEA93D61B07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368239" y="64768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742950" indent="-285750"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defTabSz="1097212">
              <a:defRPr/>
            </a:pPr>
            <a:r>
              <a:rPr lang="en-US" altLang="x-none" sz="700" dirty="0">
                <a:solidFill>
                  <a:srgbClr val="FFFFFF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© 2025, Amazon Web Services, Inc. or its affiliates. All rights reserved.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BDFD8A-A780-0055-AC09-1644B17404D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71500" y="6428661"/>
            <a:ext cx="388818" cy="2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30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  <p:sldLayoutId id="2147484098" r:id="rId12"/>
    <p:sldLayoutId id="2147484099" r:id="rId13"/>
    <p:sldLayoutId id="2147484100" r:id="rId14"/>
    <p:sldLayoutId id="2147484101" r:id="rId15"/>
    <p:sldLayoutId id="2147484102" r:id="rId16"/>
    <p:sldLayoutId id="2147484103" r:id="rId17"/>
    <p:sldLayoutId id="2147484104" r:id="rId18"/>
    <p:sldLayoutId id="2147484105" r:id="rId19"/>
    <p:sldLayoutId id="2147484106" r:id="rId20"/>
    <p:sldLayoutId id="2147484107" r:id="rId21"/>
    <p:sldLayoutId id="2147484108" r:id="rId22"/>
    <p:sldLayoutId id="2147484109" r:id="rId23"/>
    <p:sldLayoutId id="2147484110" r:id="rId24"/>
    <p:sldLayoutId id="2147484111" r:id="rId25"/>
    <p:sldLayoutId id="2147484112" r:id="rId26"/>
    <p:sldLayoutId id="2147484113" r:id="rId27"/>
    <p:sldLayoutId id="2147484114" r:id="rId28"/>
    <p:sldLayoutId id="2147484115" r:id="rId29"/>
    <p:sldLayoutId id="2147484116" r:id="rId30"/>
    <p:sldLayoutId id="2147484117" r:id="rId31"/>
    <p:sldLayoutId id="2147484118" r:id="rId32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60">
          <p15:clr>
            <a:srgbClr val="F26B43"/>
          </p15:clr>
        </p15:guide>
        <p15:guide id="4" pos="732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orient="horz" pos="3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9.png"/><Relationship Id="rId4" Type="http://schemas.openxmlformats.org/officeDocument/2006/relationships/hyperlink" Target="https://kiro.dev/redeem/day-1-reinvent-kej-maju-faq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.dev/redeem/day-1-reinvent-kej-maju-faq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A69C2-4BF7-9A88-5237-6FA8B5033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AB195-CDBB-5CD1-0E2B-DA63BB0F10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Can you escape from Kiro’s Labyrinth???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D94486-34A4-ED90-030F-A6497D792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6382" flipH="1">
            <a:off x="9447295" y="3846387"/>
            <a:ext cx="3295256" cy="400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7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A72FA-DE55-0AB8-D13E-2256D12F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6ABDF-137C-EE47-CAD2-C576128DA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97596F-D3E0-213E-55D1-778C13405890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4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7C1E4399-D19F-09A7-9B32-D52C56240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74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7E728-BDAA-ADD9-0159-331E2E712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B8BE9-6C45-1652-94DD-BBF736D44D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Get started at </a:t>
            </a:r>
          </a:p>
          <a:p>
            <a:r>
              <a:rPr lang="en-US" dirty="0"/>
              <a:t>https://</a:t>
            </a:r>
            <a:r>
              <a:rPr lang="en-US" dirty="0" err="1"/>
              <a:t>kiroslabyrinth.com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67BEC86-CF5A-78DF-4128-12649A953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1956" y="1115122"/>
            <a:ext cx="4326673" cy="432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1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36565-9F6C-6201-A12C-3C826590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CBF969-AB6B-8589-E182-BF42A2022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926923-884D-9FCA-B725-42CC6EEB65D2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A6A3FE3E-B3F3-6A8C-8A31-76290643F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5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FF6B8-8FE6-94F6-FB52-7EF0B6329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5628A-7A30-3523-9E79-D5C2DD6C49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Winners announced</a:t>
            </a:r>
          </a:p>
          <a:p>
            <a:r>
              <a:rPr lang="en-US" dirty="0"/>
              <a:t>Thursday at 11:30AM </a:t>
            </a:r>
          </a:p>
          <a:p>
            <a:r>
              <a:rPr lang="en-US" dirty="0"/>
              <a:t>In Mandalay Bay 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1C8090-467D-35AB-ECFE-E068AFB34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768" y="848269"/>
            <a:ext cx="4195786" cy="495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0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A72FA-DE55-0AB8-D13E-2256D12F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6ABDF-137C-EE47-CAD2-C576128DA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08C530-19DD-2A19-0560-243EDB41871E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1463B4E7-78AD-6400-ABB8-328ECB686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5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E1399-73BF-CB25-6580-D79041AD6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1741C-D679-9C5A-9CF1-EB3C4438CF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TODO: Embed Leaderboard</a:t>
            </a:r>
          </a:p>
        </p:txBody>
      </p:sp>
    </p:spTree>
    <p:extLst>
      <p:ext uri="{BB962C8B-B14F-4D97-AF65-F5344CB8AC3E}">
        <p14:creationId xmlns:p14="http://schemas.microsoft.com/office/powerpoint/2010/main" val="323282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A72FA-DE55-0AB8-D13E-2256D12F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6ABDF-137C-EE47-CAD2-C576128DA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0ED57A-886A-071E-0B40-B449A0A43CDC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3A7A5FCB-16E6-131E-6C5F-635C493EB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4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7AADA6-6677-AA8F-B972-81D4A0B13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D18B85-3E5B-DBD8-843F-F6D662DD5417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F3BB41CF-31AF-7DFF-58DE-93761C20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35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D3EDFC9E-C3EC-D8EF-50AF-D930D566F069}"/>
              </a:ext>
            </a:extLst>
          </p:cNvPr>
          <p:cNvSpPr txBox="1"/>
          <p:nvPr/>
        </p:nvSpPr>
        <p:spPr>
          <a:xfrm>
            <a:off x="421775" y="1889039"/>
            <a:ext cx="2904912" cy="2200602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" panose="020B0504040202060203" pitchFamily="34" charset="77"/>
                <a:ea typeface="AWS Diatype" panose="020B0504040202060203" pitchFamily="34" charset="77"/>
                <a:cs typeface="AWS Diatype" panose="020B0504040202060203" pitchFamily="34" charset="77"/>
              </a:rPr>
              <a:t>Kiro turns your prompt into clear requirements, system design, and discrete tasks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WS Diatype" panose="020B0504040202060203" pitchFamily="34" charset="77"/>
              <a:ea typeface="AWS Diatype" panose="020B0504040202060203" pitchFamily="34" charset="77"/>
              <a:cs typeface="AWS Diatype" panose="020B0504040202060203" pitchFamily="34" charset="77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" panose="020B0504040202060203" pitchFamily="34" charset="77"/>
                <a:ea typeface="AWS Diatype" panose="020B0504040202060203" pitchFamily="34" charset="77"/>
                <a:cs typeface="AWS Diatype" panose="020B0504040202060203" pitchFamily="34" charset="77"/>
              </a:rPr>
              <a:t>Iterate with Kiro on your spec and architecture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WS Diatype" panose="020B0504040202060203" pitchFamily="34" charset="77"/>
              <a:ea typeface="AWS Diatype" panose="020B0504040202060203" pitchFamily="34" charset="77"/>
              <a:cs typeface="AWS Diatype" panose="020B0504040202060203" pitchFamily="34" charset="77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" panose="020B0504040202060203" pitchFamily="34" charset="77"/>
                <a:ea typeface="AWS Diatype" panose="020B0504040202060203" pitchFamily="34" charset="77"/>
                <a:cs typeface="AWS Diatype" panose="020B0504040202060203" pitchFamily="34" charset="77"/>
              </a:rPr>
              <a:t>Kiro agents implement the spec while keeping you in control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F3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WS Diatype" panose="020B0504040202060203" pitchFamily="34" charset="77"/>
              <a:ea typeface="AWS Diatype" panose="020B0504040202060203" pitchFamily="34" charset="77"/>
              <a:cs typeface="AWS Diatype" panose="020B0504040202060203" pitchFamily="34" charset="77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FF1E60-7919-B8BB-A118-BAD2EE685FA3}"/>
              </a:ext>
            </a:extLst>
          </p:cNvPr>
          <p:cNvSpPr txBox="1">
            <a:spLocks/>
          </p:cNvSpPr>
          <p:nvPr/>
        </p:nvSpPr>
        <p:spPr>
          <a:xfrm>
            <a:off x="396782" y="921519"/>
            <a:ext cx="3000486" cy="536926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 Rounded Semi-Mono" panose="020B0509040202060203" pitchFamily="49" charset="77"/>
                <a:ea typeface="+mj-ea"/>
                <a:cs typeface="+mj-cs"/>
              </a:rPr>
              <a:t>Spec-driven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 Rounded Semi-Mono" panose="020B0509040202060203" pitchFamily="49" charset="77"/>
                <a:ea typeface="+mj-ea"/>
                <a:cs typeface="+mj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 Rounded Semi-Mono" panose="020B0509040202060203" pitchFamily="49" charset="77"/>
                <a:ea typeface="+mj-ea"/>
                <a:cs typeface="+mj-cs"/>
              </a:rPr>
              <a:t>development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4DB92F-5779-61DF-1B18-A123166F3F0A}"/>
              </a:ext>
            </a:extLst>
          </p:cNvPr>
          <p:cNvSpPr txBox="1"/>
          <p:nvPr/>
        </p:nvSpPr>
        <p:spPr>
          <a:xfrm>
            <a:off x="5727490" y="4322617"/>
            <a:ext cx="5444836" cy="2616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WS Diatype" panose="020B0504040202060203" pitchFamily="34" charset="77"/>
                <a:ea typeface="AWS Diatype" panose="020B0504040202060203" pitchFamily="34" charset="77"/>
                <a:cs typeface="AWS Diatype" panose="020B0504040202060203" pitchFamily="34" charset="77"/>
              </a:rPr>
              <a:t>[ demo of specs ]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0EC4749-2F03-AAAF-1731-69502E723D4D}"/>
              </a:ext>
            </a:extLst>
          </p:cNvPr>
          <p:cNvGraphicFramePr/>
          <p:nvPr/>
        </p:nvGraphicFramePr>
        <p:xfrm>
          <a:off x="4529695" y="1070421"/>
          <a:ext cx="7240530" cy="4717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797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7AADA6-6677-AA8F-B972-81D4A0B13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AE0D49-2035-029C-C403-425490350221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77B8D385-CC94-2C8F-2F45-EBE258057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19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ABAAC-AD3E-7095-78A5-B7533D1214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 – Start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X – Wall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# – Mud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 – Exit 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C89351F-8E5A-E655-2D5E-AF277AB19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Sample Maze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0B7AE1-7B85-05C9-1878-A2902B64E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931" y="632781"/>
            <a:ext cx="5359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08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A72FA-DE55-0AB8-D13E-2256D12F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6ABDF-137C-EE47-CAD2-C576128DA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0F40FB-732A-F98E-D392-DBC1FF1976A8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AEAEFE9B-8FFC-D8F7-1221-3E0D82483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6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1A3B2-8425-3BF8-86D4-58D6D2E42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F45D129-2CB3-6671-BCD6-10071C8266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B50ACA-3144-9CBA-B231-DB06850502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4BE75B-F194-4D4C-A22D-C5459F985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</a:t>
            </a:r>
            <a:r>
              <a:rPr lang="en-US" dirty="0" err="1"/>
              <a:t>MazeNavigator</a:t>
            </a:r>
            <a:r>
              <a:rPr lang="en-US" dirty="0"/>
              <a:t> class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F5FE22-838E-2435-D2EA-A59B9E83B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656" y="2225908"/>
            <a:ext cx="10387591" cy="376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fade/>
      </p:transition>
    </mc:Choice>
    <mc:Fallback xmlns="">
      <p:transition spd="slow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A72FA-DE55-0AB8-D13E-2256D12F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6ABDF-137C-EE47-CAD2-C576128DA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0D1AAE-2EA1-2ADF-CE8C-04EF42AB697A}"/>
              </a:ext>
            </a:extLst>
          </p:cNvPr>
          <p:cNvSpPr txBox="1"/>
          <p:nvPr/>
        </p:nvSpPr>
        <p:spPr>
          <a:xfrm>
            <a:off x="6096001" y="5514276"/>
            <a:ext cx="5843238" cy="113742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/>
              <a:t>Redeem today to get 1000 bonus credits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https://kiro.dev/redeem/day-6-reinvent-vix-plum-kor</a:t>
            </a:r>
            <a:endParaRPr lang="en-US" sz="2000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307EFFEE-3169-6308-03F8-572EB4A37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62" y="5514564"/>
            <a:ext cx="1137138" cy="11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11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iro-challenge">
            <a:hlinkClick r:id="" action="ppaction://media"/>
            <a:extLst>
              <a:ext uri="{FF2B5EF4-FFF2-40B4-BE49-F238E27FC236}">
                <a16:creationId xmlns:a16="http://schemas.microsoft.com/office/drawing/2014/main" id="{AD035B57-FF1D-9E47-E860-90B6DEC70F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3" y="158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7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>
        <p:fade/>
      </p:transition>
    </mc:Choice>
    <mc:Fallback xmlns="">
      <p:transition spd="slow" advTm="4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WS Brand Event Template 2025 - Dark">
  <a:themeElements>
    <a:clrScheme name="AWS_RIV">
      <a:dk1>
        <a:srgbClr val="FFFFFF"/>
      </a:dk1>
      <a:lt1>
        <a:srgbClr val="232E3D"/>
      </a:lt1>
      <a:dk2>
        <a:srgbClr val="E7E7E7"/>
      </a:dk2>
      <a:lt2>
        <a:srgbClr val="232E3D"/>
      </a:lt2>
      <a:accent1>
        <a:srgbClr val="43004C"/>
      </a:accent1>
      <a:accent2>
        <a:srgbClr val="AA0071"/>
      </a:accent2>
      <a:accent3>
        <a:srgbClr val="942EFF"/>
      </a:accent3>
      <a:accent4>
        <a:srgbClr val="E333FF"/>
      </a:accent4>
      <a:accent5>
        <a:srgbClr val="007DFF"/>
      </a:accent5>
      <a:accent6>
        <a:srgbClr val="00D5C7"/>
      </a:accent6>
      <a:hlink>
        <a:srgbClr val="2E77FA"/>
      </a:hlink>
      <a:folHlink>
        <a:srgbClr val="2E77FA"/>
      </a:folHlink>
    </a:clrScheme>
    <a:fontScheme name="Office">
      <a:majorFont>
        <a:latin typeface="AmazonEmberDisplay_Bd.ttf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mazonEmberDisplay_Rg.ttf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kern="1200" cap="none" spc="0" normalizeH="0" baseline="0" noProof="0" dirty="0" err="1" smtClean="0">
            <a:ln>
              <a:noFill/>
            </a:ln>
            <a:effectLst/>
            <a:uLnTx/>
            <a:uFillTx/>
            <a:latin typeface="Amazon Ember Display" panose="020F0603020204020204" pitchFamily="34" charset="0"/>
            <a:ea typeface="Amazon Ember Display" panose="020F0603020204020204" pitchFamily="34" charset="0"/>
            <a:cs typeface="Amazon Ember Display" panose="020F06030202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AWS Brand Event Template - Dark">
  <a:themeElements>
    <a:clrScheme name="AWS Brand Event Template - Dark">
      <a:dk1>
        <a:srgbClr val="232F3E"/>
      </a:dk1>
      <a:lt1>
        <a:srgbClr val="FFFFFF"/>
      </a:lt1>
      <a:dk2>
        <a:srgbClr val="232F3E"/>
      </a:dk2>
      <a:lt2>
        <a:srgbClr val="E8E8E8"/>
      </a:lt2>
      <a:accent1>
        <a:srgbClr val="43004C"/>
      </a:accent1>
      <a:accent2>
        <a:srgbClr val="AB0071"/>
      </a:accent2>
      <a:accent3>
        <a:srgbClr val="952EFF"/>
      </a:accent3>
      <a:accent4>
        <a:srgbClr val="E433FF"/>
      </a:accent4>
      <a:accent5>
        <a:srgbClr val="007DFF"/>
      </a:accent5>
      <a:accent6>
        <a:srgbClr val="00D6C7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58525f-8556-4a49-8c5b-46c9ac02e9a8">
      <Terms xmlns="http://schemas.microsoft.com/office/infopath/2007/PartnerControls"/>
    </lcf76f155ced4ddcb4097134ff3c332f>
    <TaxCatchAll xmlns="c15da466-223d-4a9a-9a5d-eb2bee72a60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2946DCD6EF84A8AD3B83D0B57F8EB" ma:contentTypeVersion="17" ma:contentTypeDescription="Create a new document." ma:contentTypeScope="" ma:versionID="b42be05bc74378c37795d3f925fb4a01">
  <xsd:schema xmlns:xsd="http://www.w3.org/2001/XMLSchema" xmlns:xs="http://www.w3.org/2001/XMLSchema" xmlns:p="http://schemas.microsoft.com/office/2006/metadata/properties" xmlns:ns2="5858525f-8556-4a49-8c5b-46c9ac02e9a8" xmlns:ns3="c15da466-223d-4a9a-9a5d-eb2bee72a60a" targetNamespace="http://schemas.microsoft.com/office/2006/metadata/properties" ma:root="true" ma:fieldsID="6370dd56b8fb32e5b01a7594ec1f1abe" ns2:_="" ns3:_="">
    <xsd:import namespace="5858525f-8556-4a49-8c5b-46c9ac02e9a8"/>
    <xsd:import namespace="c15da466-223d-4a9a-9a5d-eb2bee72a6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8525f-8556-4a49-8c5b-46c9ac02e9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f7a6da-46ba-41bd-8ba0-cc4b0a852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5da466-223d-4a9a-9a5d-eb2bee72a60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571200c-446a-409a-b41b-83406df47733}" ma:internalName="TaxCatchAll" ma:showField="CatchAllData" ma:web="c15da466-223d-4a9a-9a5d-eb2bee72a6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F2428-6C02-4D32-B14D-EBC3389A58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8EE619-C8F3-4123-BB4D-06897928292C}">
  <ds:schemaRefs>
    <ds:schemaRef ds:uri="5858525f-8556-4a49-8c5b-46c9ac02e9a8"/>
    <ds:schemaRef ds:uri="c15da466-223d-4a9a-9a5d-eb2bee72a6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9A09CB-99D1-4CE1-93AE-964D83FB2A11}">
  <ds:schemaRefs>
    <ds:schemaRef ds:uri="5858525f-8556-4a49-8c5b-46c9ac02e9a8"/>
    <ds:schemaRef ds:uri="c15da466-223d-4a9a-9a5d-eb2bee72a6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241</Words>
  <Application>Microsoft Macintosh PowerPoint</Application>
  <PresentationFormat>Widescreen</PresentationFormat>
  <Paragraphs>38</Paragraphs>
  <Slides>16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Amazon Ember Display</vt:lpstr>
      <vt:lpstr>Amazon Ember Mono</vt:lpstr>
      <vt:lpstr>AmazonEmberDisplay_Rg.ttf</vt:lpstr>
      <vt:lpstr>Arial</vt:lpstr>
      <vt:lpstr>AWS Diatype</vt:lpstr>
      <vt:lpstr>AWS Diatype Rounded Semi-Mono</vt:lpstr>
      <vt:lpstr>Calibri</vt:lpstr>
      <vt:lpstr>AWS Brand Event Template 2025 - Dark</vt:lpstr>
      <vt:lpstr>AWS Brand Event Template - Dark</vt:lpstr>
      <vt:lpstr>PowerPoint Presentation</vt:lpstr>
      <vt:lpstr>PowerPoint Presentation</vt:lpstr>
      <vt:lpstr>PowerPoint Presentation</vt:lpstr>
      <vt:lpstr>PowerPoint Presentation</vt:lpstr>
      <vt:lpstr>Sample Maze</vt:lpstr>
      <vt:lpstr>PowerPoint Presentation</vt:lpstr>
      <vt:lpstr>The MazeNavigator class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AWS Brand Event PPT Template_v1</dc:title>
  <dc:creator>Thad Allen</dc:creator>
  <cp:lastModifiedBy>Beach, Brian</cp:lastModifiedBy>
  <cp:revision>17</cp:revision>
  <dcterms:created xsi:type="dcterms:W3CDTF">2023-07-18T17:07:11Z</dcterms:created>
  <dcterms:modified xsi:type="dcterms:W3CDTF">2025-11-29T20:44:00Z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0x0101002892946DCD6EF84A8AD3B83D0B57F8EB</vt:lpwstr>
  </property>
  <property fmtid="{D5CDD505-2E9C-101B-9397-08002B2CF9AE}" pid="3" name="MediaServiceImageTags">
    <vt:lpwstr/>
  </property>
  <property fmtid="{D5CDD505-2E9C-101B-9397-08002B2CF9AE}" pid="4" name="MSIP_Label_929eed6f-34eb-4453-9f97-09510b9b219f_Enabled">
    <vt:lpwstr>true</vt:lpwstr>
  </property>
  <property fmtid="{D5CDD505-2E9C-101B-9397-08002B2CF9AE}" pid="5" name="MSIP_Label_929eed6f-34eb-4453-9f97-09510b9b219f_SetDate">
    <vt:lpwstr>2025-07-07T18:51:03Z</vt:lpwstr>
  </property>
  <property fmtid="{D5CDD505-2E9C-101B-9397-08002B2CF9AE}" pid="6" name="MSIP_Label_929eed6f-34eb-4453-9f97-09510b9b219f_Method">
    <vt:lpwstr>Standard</vt:lpwstr>
  </property>
  <property fmtid="{D5CDD505-2E9C-101B-9397-08002B2CF9AE}" pid="7" name="MSIP_Label_929eed6f-34eb-4453-9f97-09510b9b219f_Name">
    <vt:lpwstr>Amazon Pending_Classification</vt:lpwstr>
  </property>
  <property fmtid="{D5CDD505-2E9C-101B-9397-08002B2CF9AE}" pid="8" name="MSIP_Label_929eed6f-34eb-4453-9f97-09510b9b219f_SiteId">
    <vt:lpwstr>5280104a-472d-4538-9ccf-1e1d0efe8b1b</vt:lpwstr>
  </property>
  <property fmtid="{D5CDD505-2E9C-101B-9397-08002B2CF9AE}" pid="9" name="MSIP_Label_929eed6f-34eb-4453-9f97-09510b9b219f_ActionId">
    <vt:lpwstr>9d61fb07-e320-4112-b61f-af76a6dbd919</vt:lpwstr>
  </property>
  <property fmtid="{D5CDD505-2E9C-101B-9397-08002B2CF9AE}" pid="10" name="MSIP_Label_929eed6f-34eb-4453-9f97-09510b9b219f_ContentBits">
    <vt:lpwstr>0</vt:lpwstr>
  </property>
  <property fmtid="{D5CDD505-2E9C-101B-9397-08002B2CF9AE}" pid="11" name="MSIP_Label_929eed6f-34eb-4453-9f97-09510b9b219f_Tag">
    <vt:lpwstr>50, 3, 0, 1</vt:lpwstr>
  </property>
</Properties>
</file>